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90" r:id="rId2"/>
    <p:sldId id="296" r:id="rId3"/>
    <p:sldId id="258" r:id="rId4"/>
    <p:sldId id="259" r:id="rId5"/>
    <p:sldId id="260" r:id="rId6"/>
    <p:sldId id="299" r:id="rId7"/>
    <p:sldId id="297" r:id="rId8"/>
    <p:sldId id="298" r:id="rId9"/>
    <p:sldId id="286" r:id="rId10"/>
    <p:sldId id="287" r:id="rId11"/>
    <p:sldId id="288" r:id="rId12"/>
    <p:sldId id="289" r:id="rId13"/>
    <p:sldId id="262" r:id="rId14"/>
    <p:sldId id="263" r:id="rId15"/>
    <p:sldId id="264" r:id="rId16"/>
    <p:sldId id="265" r:id="rId17"/>
    <p:sldId id="266" r:id="rId18"/>
    <p:sldId id="267" r:id="rId19"/>
    <p:sldId id="268" r:id="rId20"/>
    <p:sldId id="269" r:id="rId21"/>
    <p:sldId id="270" r:id="rId22"/>
    <p:sldId id="271" r:id="rId23"/>
    <p:sldId id="272" r:id="rId24"/>
    <p:sldId id="295" r:id="rId25"/>
    <p:sldId id="274" r:id="rId26"/>
    <p:sldId id="275" r:id="rId27"/>
    <p:sldId id="278" r:id="rId28"/>
    <p:sldId id="279" r:id="rId29"/>
    <p:sldId id="280" r:id="rId30"/>
    <p:sldId id="281" r:id="rId31"/>
    <p:sldId id="282" r:id="rId32"/>
    <p:sldId id="283" r:id="rId33"/>
    <p:sldId id="284" r:id="rId34"/>
    <p:sldId id="285"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47" d="100"/>
          <a:sy n="47" d="100"/>
        </p:scale>
        <p:origin x="72" y="1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4.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476306-2A3F-46A5-BD96-586A52DB3086}"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6C08F489-F492-450A-9219-4C408040DDAB}">
      <dgm:prSet/>
      <dgm:spPr/>
      <dgm:t>
        <a:bodyPr/>
        <a:lstStyle/>
        <a:p>
          <a:r>
            <a:rPr lang="tr-TR"/>
            <a:t>Platform konumlandırması;</a:t>
          </a:r>
          <a:endParaRPr lang="en-US"/>
        </a:p>
      </dgm:t>
    </dgm:pt>
    <dgm:pt modelId="{13BF07E0-2C28-4B45-8377-36401CE5AC43}" type="parTrans" cxnId="{0A3886AB-E36A-4BA7-8F99-BAFD36E30895}">
      <dgm:prSet/>
      <dgm:spPr/>
      <dgm:t>
        <a:bodyPr/>
        <a:lstStyle/>
        <a:p>
          <a:endParaRPr lang="en-US"/>
        </a:p>
      </dgm:t>
    </dgm:pt>
    <dgm:pt modelId="{DB23DBF0-D1A1-4943-A71C-257989B95B8B}" type="sibTrans" cxnId="{0A3886AB-E36A-4BA7-8F99-BAFD36E30895}">
      <dgm:prSet/>
      <dgm:spPr/>
      <dgm:t>
        <a:bodyPr/>
        <a:lstStyle/>
        <a:p>
          <a:endParaRPr lang="en-US"/>
        </a:p>
      </dgm:t>
    </dgm:pt>
    <dgm:pt modelId="{571EE387-1C08-42A1-8E82-15216000EB5F}">
      <dgm:prSet/>
      <dgm:spPr/>
      <dgm:t>
        <a:bodyPr/>
        <a:lstStyle/>
        <a:p>
          <a:r>
            <a:rPr lang="tr-TR"/>
            <a:t>Türkiye otomotiv endüstrisinin, Çin başta olmak üzere, lojistik-inovasyon-teknoloji odağında, global entegrasyonunu artırmak; otomotiv güç birliği hattı oluşturmak.</a:t>
          </a:r>
          <a:endParaRPr lang="en-US"/>
        </a:p>
      </dgm:t>
    </dgm:pt>
    <dgm:pt modelId="{3EF84426-646B-4584-8536-5A1D8D0ABA4F}" type="parTrans" cxnId="{9C258456-7BD3-4957-B306-8ABF78E362C5}">
      <dgm:prSet/>
      <dgm:spPr/>
      <dgm:t>
        <a:bodyPr/>
        <a:lstStyle/>
        <a:p>
          <a:endParaRPr lang="en-US"/>
        </a:p>
      </dgm:t>
    </dgm:pt>
    <dgm:pt modelId="{3724FD5D-2C2B-4689-B8B5-6E9C24F2BF84}" type="sibTrans" cxnId="{9C258456-7BD3-4957-B306-8ABF78E362C5}">
      <dgm:prSet/>
      <dgm:spPr/>
      <dgm:t>
        <a:bodyPr/>
        <a:lstStyle/>
        <a:p>
          <a:endParaRPr lang="en-US"/>
        </a:p>
      </dgm:t>
    </dgm:pt>
    <dgm:pt modelId="{70322204-B603-4772-ACCC-2B7C4DAB9F7E}">
      <dgm:prSet/>
      <dgm:spPr/>
      <dgm:t>
        <a:bodyPr/>
        <a:lstStyle/>
        <a:p>
          <a:r>
            <a:rPr lang="tr-TR"/>
            <a:t>Strategy;</a:t>
          </a:r>
          <a:endParaRPr lang="en-US"/>
        </a:p>
      </dgm:t>
    </dgm:pt>
    <dgm:pt modelId="{BD60907E-0295-4F38-BAD4-F1C79FE4E849}" type="parTrans" cxnId="{7358B34E-B8A6-4D59-B5A2-FAD1C1443A89}">
      <dgm:prSet/>
      <dgm:spPr/>
      <dgm:t>
        <a:bodyPr/>
        <a:lstStyle/>
        <a:p>
          <a:endParaRPr lang="en-US"/>
        </a:p>
      </dgm:t>
    </dgm:pt>
    <dgm:pt modelId="{00DCB76C-EB77-4095-ADC0-E4D709D1E1CF}" type="sibTrans" cxnId="{7358B34E-B8A6-4D59-B5A2-FAD1C1443A89}">
      <dgm:prSet/>
      <dgm:spPr/>
      <dgm:t>
        <a:bodyPr/>
        <a:lstStyle/>
        <a:p>
          <a:endParaRPr lang="en-US"/>
        </a:p>
      </dgm:t>
    </dgm:pt>
    <dgm:pt modelId="{A8FEAB61-41A8-4947-AD56-1B940F90CA1E}">
      <dgm:prSet/>
      <dgm:spPr/>
      <dgm:t>
        <a:bodyPr/>
        <a:lstStyle/>
        <a:p>
          <a:r>
            <a:rPr lang="tr-TR"/>
            <a:t>Otomotiv sektöründe; sıfır araçtan ikinci ele, finansmandan, yedek parçaya ve tamamlayıcı hizmetlere, insan kaynağından tedarik zincirine uçtan uca tüm değişimleri, gelişimleri, girişimleri, yatırımları desteklemek, başarılı uygulamaların tutundurulmasını sağlamak, pazarı 360° domine etmek. </a:t>
          </a:r>
          <a:endParaRPr lang="en-US"/>
        </a:p>
      </dgm:t>
    </dgm:pt>
    <dgm:pt modelId="{98310E68-BA49-4A9E-878E-15221EEFB816}" type="parTrans" cxnId="{6745DE3E-9F2E-41AB-A979-D6A756D2CFC0}">
      <dgm:prSet/>
      <dgm:spPr/>
      <dgm:t>
        <a:bodyPr/>
        <a:lstStyle/>
        <a:p>
          <a:endParaRPr lang="en-US"/>
        </a:p>
      </dgm:t>
    </dgm:pt>
    <dgm:pt modelId="{7E22C829-C629-4910-8F69-198A8ABAA4D4}" type="sibTrans" cxnId="{6745DE3E-9F2E-41AB-A979-D6A756D2CFC0}">
      <dgm:prSet/>
      <dgm:spPr/>
      <dgm:t>
        <a:bodyPr/>
        <a:lstStyle/>
        <a:p>
          <a:endParaRPr lang="en-US"/>
        </a:p>
      </dgm:t>
    </dgm:pt>
    <dgm:pt modelId="{81512C6D-D66B-47DC-9937-9500DF5C3784}">
      <dgm:prSet/>
      <dgm:spPr/>
      <dgm:t>
        <a:bodyPr/>
        <a:lstStyle/>
        <a:p>
          <a:r>
            <a:rPr lang="tr-TR"/>
            <a:t>Yurt Dışı Üye Bilgileri;</a:t>
          </a:r>
          <a:endParaRPr lang="en-US"/>
        </a:p>
      </dgm:t>
    </dgm:pt>
    <dgm:pt modelId="{274F5410-6E0E-4CFA-8063-3747DDDD40D9}" type="parTrans" cxnId="{5D2C071E-331F-4FE5-87AC-40B6A90D3AA6}">
      <dgm:prSet/>
      <dgm:spPr/>
      <dgm:t>
        <a:bodyPr/>
        <a:lstStyle/>
        <a:p>
          <a:endParaRPr lang="en-US"/>
        </a:p>
      </dgm:t>
    </dgm:pt>
    <dgm:pt modelId="{56E0C6FD-466E-42D9-AB07-1E2A4498B58C}" type="sibTrans" cxnId="{5D2C071E-331F-4FE5-87AC-40B6A90D3AA6}">
      <dgm:prSet/>
      <dgm:spPr/>
      <dgm:t>
        <a:bodyPr/>
        <a:lstStyle/>
        <a:p>
          <a:endParaRPr lang="en-US"/>
        </a:p>
      </dgm:t>
    </dgm:pt>
    <dgm:pt modelId="{367DABC9-1A06-450D-B622-FFA730F418B5}">
      <dgm:prSet/>
      <dgm:spPr/>
      <dgm:t>
        <a:bodyPr/>
        <a:lstStyle/>
        <a:p>
          <a:r>
            <a:rPr lang="en-US"/>
            <a:t>İtalyan tasarım firmaları da dahil olmak üzere, Zhongguancun Açık İnovasyon Derneği, Xingyun İnternet ve Cloud</a:t>
          </a:r>
          <a:r>
            <a:rPr lang="tr-TR"/>
            <a:t> ve </a:t>
          </a:r>
          <a:r>
            <a:rPr lang="en-US"/>
            <a:t> Road Capital gibi otomotiv endüstrisinin 100'den </a:t>
          </a:r>
          <a:r>
            <a:rPr lang="tr-TR"/>
            <a:t>önemli oyuncusunu</a:t>
          </a:r>
          <a:r>
            <a:rPr lang="en-US"/>
            <a:t> kapsamaktadır.</a:t>
          </a:r>
        </a:p>
      </dgm:t>
    </dgm:pt>
    <dgm:pt modelId="{B00FBDEB-58CB-45D5-9370-A8CCD7A85396}" type="parTrans" cxnId="{DC7CFC95-9685-4186-AAC2-112BA24C84F0}">
      <dgm:prSet/>
      <dgm:spPr/>
      <dgm:t>
        <a:bodyPr/>
        <a:lstStyle/>
        <a:p>
          <a:endParaRPr lang="en-US"/>
        </a:p>
      </dgm:t>
    </dgm:pt>
    <dgm:pt modelId="{D2304413-DB65-4C57-BAC3-801EC2197B78}" type="sibTrans" cxnId="{DC7CFC95-9685-4186-AAC2-112BA24C84F0}">
      <dgm:prSet/>
      <dgm:spPr/>
      <dgm:t>
        <a:bodyPr/>
        <a:lstStyle/>
        <a:p>
          <a:endParaRPr lang="en-US"/>
        </a:p>
      </dgm:t>
    </dgm:pt>
    <dgm:pt modelId="{FDD9BCCA-CF07-40D9-BE0D-E554531DDB35}" type="pres">
      <dgm:prSet presAssocID="{A8476306-2A3F-46A5-BD96-586A52DB3086}" presName="diagram" presStyleCnt="0">
        <dgm:presLayoutVars>
          <dgm:dir/>
          <dgm:resizeHandles val="exact"/>
        </dgm:presLayoutVars>
      </dgm:prSet>
      <dgm:spPr/>
    </dgm:pt>
    <dgm:pt modelId="{2BF03BF1-C3D1-49A3-876C-6BEC25F578D3}" type="pres">
      <dgm:prSet presAssocID="{6C08F489-F492-450A-9219-4C408040DDAB}" presName="node" presStyleLbl="node1" presStyleIdx="0" presStyleCnt="6">
        <dgm:presLayoutVars>
          <dgm:bulletEnabled val="1"/>
        </dgm:presLayoutVars>
      </dgm:prSet>
      <dgm:spPr/>
    </dgm:pt>
    <dgm:pt modelId="{FA807630-CEA8-4E92-B3E4-E11319CE95B5}" type="pres">
      <dgm:prSet presAssocID="{DB23DBF0-D1A1-4943-A71C-257989B95B8B}" presName="sibTrans" presStyleCnt="0"/>
      <dgm:spPr/>
    </dgm:pt>
    <dgm:pt modelId="{0DA0D9C0-8AC9-4507-A49B-FEC26C449A62}" type="pres">
      <dgm:prSet presAssocID="{571EE387-1C08-42A1-8E82-15216000EB5F}" presName="node" presStyleLbl="node1" presStyleIdx="1" presStyleCnt="6">
        <dgm:presLayoutVars>
          <dgm:bulletEnabled val="1"/>
        </dgm:presLayoutVars>
      </dgm:prSet>
      <dgm:spPr/>
    </dgm:pt>
    <dgm:pt modelId="{C48940FD-062C-4EC0-99F2-2A4385D5A1F4}" type="pres">
      <dgm:prSet presAssocID="{3724FD5D-2C2B-4689-B8B5-6E9C24F2BF84}" presName="sibTrans" presStyleCnt="0"/>
      <dgm:spPr/>
    </dgm:pt>
    <dgm:pt modelId="{A541A2B8-2158-48D8-A644-3A966FF0F79E}" type="pres">
      <dgm:prSet presAssocID="{70322204-B603-4772-ACCC-2B7C4DAB9F7E}" presName="node" presStyleLbl="node1" presStyleIdx="2" presStyleCnt="6">
        <dgm:presLayoutVars>
          <dgm:bulletEnabled val="1"/>
        </dgm:presLayoutVars>
      </dgm:prSet>
      <dgm:spPr/>
    </dgm:pt>
    <dgm:pt modelId="{05482D50-B026-4142-BA9C-5B88D6CD7C3E}" type="pres">
      <dgm:prSet presAssocID="{00DCB76C-EB77-4095-ADC0-E4D709D1E1CF}" presName="sibTrans" presStyleCnt="0"/>
      <dgm:spPr/>
    </dgm:pt>
    <dgm:pt modelId="{E63332F9-3335-47F5-A3E9-26F075201372}" type="pres">
      <dgm:prSet presAssocID="{A8FEAB61-41A8-4947-AD56-1B940F90CA1E}" presName="node" presStyleLbl="node1" presStyleIdx="3" presStyleCnt="6">
        <dgm:presLayoutVars>
          <dgm:bulletEnabled val="1"/>
        </dgm:presLayoutVars>
      </dgm:prSet>
      <dgm:spPr/>
    </dgm:pt>
    <dgm:pt modelId="{B8932097-CE08-474C-9716-BA0CEB343082}" type="pres">
      <dgm:prSet presAssocID="{7E22C829-C629-4910-8F69-198A8ABAA4D4}" presName="sibTrans" presStyleCnt="0"/>
      <dgm:spPr/>
    </dgm:pt>
    <dgm:pt modelId="{1DEC7125-8497-46FD-87E2-812BE3F1D79B}" type="pres">
      <dgm:prSet presAssocID="{81512C6D-D66B-47DC-9937-9500DF5C3784}" presName="node" presStyleLbl="node1" presStyleIdx="4" presStyleCnt="6">
        <dgm:presLayoutVars>
          <dgm:bulletEnabled val="1"/>
        </dgm:presLayoutVars>
      </dgm:prSet>
      <dgm:spPr/>
    </dgm:pt>
    <dgm:pt modelId="{DA300CA1-6127-42D6-B73F-626B26264110}" type="pres">
      <dgm:prSet presAssocID="{56E0C6FD-466E-42D9-AB07-1E2A4498B58C}" presName="sibTrans" presStyleCnt="0"/>
      <dgm:spPr/>
    </dgm:pt>
    <dgm:pt modelId="{3DF419DC-2401-4986-BDEA-BCECD2C6BA24}" type="pres">
      <dgm:prSet presAssocID="{367DABC9-1A06-450D-B622-FFA730F418B5}" presName="node" presStyleLbl="node1" presStyleIdx="5" presStyleCnt="6">
        <dgm:presLayoutVars>
          <dgm:bulletEnabled val="1"/>
        </dgm:presLayoutVars>
      </dgm:prSet>
      <dgm:spPr/>
    </dgm:pt>
  </dgm:ptLst>
  <dgm:cxnLst>
    <dgm:cxn modelId="{5D2C071E-331F-4FE5-87AC-40B6A90D3AA6}" srcId="{A8476306-2A3F-46A5-BD96-586A52DB3086}" destId="{81512C6D-D66B-47DC-9937-9500DF5C3784}" srcOrd="4" destOrd="0" parTransId="{274F5410-6E0E-4CFA-8063-3747DDDD40D9}" sibTransId="{56E0C6FD-466E-42D9-AB07-1E2A4498B58C}"/>
    <dgm:cxn modelId="{37EAAA22-1C46-41DB-82BE-6D5BADDAB3C0}" type="presOf" srcId="{81512C6D-D66B-47DC-9937-9500DF5C3784}" destId="{1DEC7125-8497-46FD-87E2-812BE3F1D79B}" srcOrd="0" destOrd="0" presId="urn:microsoft.com/office/officeart/2005/8/layout/default"/>
    <dgm:cxn modelId="{6745DE3E-9F2E-41AB-A979-D6A756D2CFC0}" srcId="{A8476306-2A3F-46A5-BD96-586A52DB3086}" destId="{A8FEAB61-41A8-4947-AD56-1B940F90CA1E}" srcOrd="3" destOrd="0" parTransId="{98310E68-BA49-4A9E-878E-15221EEFB816}" sibTransId="{7E22C829-C629-4910-8F69-198A8ABAA4D4}"/>
    <dgm:cxn modelId="{7358B34E-B8A6-4D59-B5A2-FAD1C1443A89}" srcId="{A8476306-2A3F-46A5-BD96-586A52DB3086}" destId="{70322204-B603-4772-ACCC-2B7C4DAB9F7E}" srcOrd="2" destOrd="0" parTransId="{BD60907E-0295-4F38-BAD4-F1C79FE4E849}" sibTransId="{00DCB76C-EB77-4095-ADC0-E4D709D1E1CF}"/>
    <dgm:cxn modelId="{9C258456-7BD3-4957-B306-8ABF78E362C5}" srcId="{A8476306-2A3F-46A5-BD96-586A52DB3086}" destId="{571EE387-1C08-42A1-8E82-15216000EB5F}" srcOrd="1" destOrd="0" parTransId="{3EF84426-646B-4584-8536-5A1D8D0ABA4F}" sibTransId="{3724FD5D-2C2B-4689-B8B5-6E9C24F2BF84}"/>
    <dgm:cxn modelId="{13F77C8B-ADDC-4223-B3F8-8B50CA6F2063}" type="presOf" srcId="{367DABC9-1A06-450D-B622-FFA730F418B5}" destId="{3DF419DC-2401-4986-BDEA-BCECD2C6BA24}" srcOrd="0" destOrd="0" presId="urn:microsoft.com/office/officeart/2005/8/layout/default"/>
    <dgm:cxn modelId="{81B9948E-78B3-4A4B-90AE-3998E066789F}" type="presOf" srcId="{A8476306-2A3F-46A5-BD96-586A52DB3086}" destId="{FDD9BCCA-CF07-40D9-BE0D-E554531DDB35}" srcOrd="0" destOrd="0" presId="urn:microsoft.com/office/officeart/2005/8/layout/default"/>
    <dgm:cxn modelId="{DC7CFC95-9685-4186-AAC2-112BA24C84F0}" srcId="{A8476306-2A3F-46A5-BD96-586A52DB3086}" destId="{367DABC9-1A06-450D-B622-FFA730F418B5}" srcOrd="5" destOrd="0" parTransId="{B00FBDEB-58CB-45D5-9370-A8CCD7A85396}" sibTransId="{D2304413-DB65-4C57-BAC3-801EC2197B78}"/>
    <dgm:cxn modelId="{0A3886AB-E36A-4BA7-8F99-BAFD36E30895}" srcId="{A8476306-2A3F-46A5-BD96-586A52DB3086}" destId="{6C08F489-F492-450A-9219-4C408040DDAB}" srcOrd="0" destOrd="0" parTransId="{13BF07E0-2C28-4B45-8377-36401CE5AC43}" sibTransId="{DB23DBF0-D1A1-4943-A71C-257989B95B8B}"/>
    <dgm:cxn modelId="{1C6BF5B1-C03E-47D0-8ED2-21F0553DCC12}" type="presOf" srcId="{A8FEAB61-41A8-4947-AD56-1B940F90CA1E}" destId="{E63332F9-3335-47F5-A3E9-26F075201372}" srcOrd="0" destOrd="0" presId="urn:microsoft.com/office/officeart/2005/8/layout/default"/>
    <dgm:cxn modelId="{4267EFCB-0CE2-4CBA-9990-E79A943CE5DD}" type="presOf" srcId="{70322204-B603-4772-ACCC-2B7C4DAB9F7E}" destId="{A541A2B8-2158-48D8-A644-3A966FF0F79E}" srcOrd="0" destOrd="0" presId="urn:microsoft.com/office/officeart/2005/8/layout/default"/>
    <dgm:cxn modelId="{963D59D9-D4DA-41FD-B275-BC6A41C17FAE}" type="presOf" srcId="{571EE387-1C08-42A1-8E82-15216000EB5F}" destId="{0DA0D9C0-8AC9-4507-A49B-FEC26C449A62}" srcOrd="0" destOrd="0" presId="urn:microsoft.com/office/officeart/2005/8/layout/default"/>
    <dgm:cxn modelId="{07DEEAEF-2E7F-4861-A6C2-0B4B99017249}" type="presOf" srcId="{6C08F489-F492-450A-9219-4C408040DDAB}" destId="{2BF03BF1-C3D1-49A3-876C-6BEC25F578D3}" srcOrd="0" destOrd="0" presId="urn:microsoft.com/office/officeart/2005/8/layout/default"/>
    <dgm:cxn modelId="{33CDA555-4375-45AE-9F2F-766D21D365DC}" type="presParOf" srcId="{FDD9BCCA-CF07-40D9-BE0D-E554531DDB35}" destId="{2BF03BF1-C3D1-49A3-876C-6BEC25F578D3}" srcOrd="0" destOrd="0" presId="urn:microsoft.com/office/officeart/2005/8/layout/default"/>
    <dgm:cxn modelId="{9F4F0A4D-A198-4F51-847B-A06082CFA05C}" type="presParOf" srcId="{FDD9BCCA-CF07-40D9-BE0D-E554531DDB35}" destId="{FA807630-CEA8-4E92-B3E4-E11319CE95B5}" srcOrd="1" destOrd="0" presId="urn:microsoft.com/office/officeart/2005/8/layout/default"/>
    <dgm:cxn modelId="{BDAB7BAC-8F97-401F-A889-0E080A14BFEF}" type="presParOf" srcId="{FDD9BCCA-CF07-40D9-BE0D-E554531DDB35}" destId="{0DA0D9C0-8AC9-4507-A49B-FEC26C449A62}" srcOrd="2" destOrd="0" presId="urn:microsoft.com/office/officeart/2005/8/layout/default"/>
    <dgm:cxn modelId="{452BB654-54D2-4827-AAF5-5B160FCCA52C}" type="presParOf" srcId="{FDD9BCCA-CF07-40D9-BE0D-E554531DDB35}" destId="{C48940FD-062C-4EC0-99F2-2A4385D5A1F4}" srcOrd="3" destOrd="0" presId="urn:microsoft.com/office/officeart/2005/8/layout/default"/>
    <dgm:cxn modelId="{70DC14AF-1A14-4A75-8F96-0B4F4BBD92E7}" type="presParOf" srcId="{FDD9BCCA-CF07-40D9-BE0D-E554531DDB35}" destId="{A541A2B8-2158-48D8-A644-3A966FF0F79E}" srcOrd="4" destOrd="0" presId="urn:microsoft.com/office/officeart/2005/8/layout/default"/>
    <dgm:cxn modelId="{8E190055-B6D7-4A5F-AAA0-9272474EED1D}" type="presParOf" srcId="{FDD9BCCA-CF07-40D9-BE0D-E554531DDB35}" destId="{05482D50-B026-4142-BA9C-5B88D6CD7C3E}" srcOrd="5" destOrd="0" presId="urn:microsoft.com/office/officeart/2005/8/layout/default"/>
    <dgm:cxn modelId="{3629F61A-812D-47E2-A036-6D2B47AD9894}" type="presParOf" srcId="{FDD9BCCA-CF07-40D9-BE0D-E554531DDB35}" destId="{E63332F9-3335-47F5-A3E9-26F075201372}" srcOrd="6" destOrd="0" presId="urn:microsoft.com/office/officeart/2005/8/layout/default"/>
    <dgm:cxn modelId="{31C322E1-BA51-412F-972B-887559D5825E}" type="presParOf" srcId="{FDD9BCCA-CF07-40D9-BE0D-E554531DDB35}" destId="{B8932097-CE08-474C-9716-BA0CEB343082}" srcOrd="7" destOrd="0" presId="urn:microsoft.com/office/officeart/2005/8/layout/default"/>
    <dgm:cxn modelId="{193EC531-C701-4225-BE41-46388550F68E}" type="presParOf" srcId="{FDD9BCCA-CF07-40D9-BE0D-E554531DDB35}" destId="{1DEC7125-8497-46FD-87E2-812BE3F1D79B}" srcOrd="8" destOrd="0" presId="urn:microsoft.com/office/officeart/2005/8/layout/default"/>
    <dgm:cxn modelId="{C8908887-5BA9-43A7-9845-2C4E42898146}" type="presParOf" srcId="{FDD9BCCA-CF07-40D9-BE0D-E554531DDB35}" destId="{DA300CA1-6127-42D6-B73F-626B26264110}" srcOrd="9" destOrd="0" presId="urn:microsoft.com/office/officeart/2005/8/layout/default"/>
    <dgm:cxn modelId="{B4541933-2DFF-4700-9439-F1BC841E566F}" type="presParOf" srcId="{FDD9BCCA-CF07-40D9-BE0D-E554531DDB35}" destId="{3DF419DC-2401-4986-BDEA-BCECD2C6BA24}" srcOrd="1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BA2535-EF0F-40D7-A4F0-C2E8F53EA94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64966B2-AED3-4C2B-915E-523D4CA2DCCB}">
      <dgm:prSet/>
      <dgm:spPr/>
      <dgm:t>
        <a:bodyPr/>
        <a:lstStyle/>
        <a:p>
          <a:pPr>
            <a:lnSpc>
              <a:spcPct val="100000"/>
            </a:lnSpc>
          </a:pPr>
          <a:r>
            <a:rPr lang="en-US"/>
            <a:t>Güçlü Türkiye</a:t>
          </a:r>
        </a:p>
      </dgm:t>
    </dgm:pt>
    <dgm:pt modelId="{AC68537B-F8D0-4F36-8D33-D23EC46B9EE3}" type="parTrans" cxnId="{BEE0AA84-F681-4EAA-BD8D-8FB20C68D176}">
      <dgm:prSet/>
      <dgm:spPr/>
      <dgm:t>
        <a:bodyPr/>
        <a:lstStyle/>
        <a:p>
          <a:endParaRPr lang="en-US"/>
        </a:p>
      </dgm:t>
    </dgm:pt>
    <dgm:pt modelId="{DBFF37C7-E4BE-4B78-BA4B-B8ABA69C8D74}" type="sibTrans" cxnId="{BEE0AA84-F681-4EAA-BD8D-8FB20C68D176}">
      <dgm:prSet/>
      <dgm:spPr/>
      <dgm:t>
        <a:bodyPr/>
        <a:lstStyle/>
        <a:p>
          <a:endParaRPr lang="en-US"/>
        </a:p>
      </dgm:t>
    </dgm:pt>
    <dgm:pt modelId="{69DB3409-467F-46FD-91CD-6A7501E84DDA}">
      <dgm:prSet custT="1"/>
      <dgm:spPr/>
      <dgm:t>
        <a:bodyPr/>
        <a:lstStyle/>
        <a:p>
          <a:pPr>
            <a:lnSpc>
              <a:spcPct val="100000"/>
            </a:lnSpc>
          </a:pPr>
          <a:r>
            <a:rPr lang="en-US" sz="1200" dirty="0" err="1"/>
            <a:t>Hızla</a:t>
          </a:r>
          <a:r>
            <a:rPr lang="en-US" sz="1200" dirty="0"/>
            <a:t> </a:t>
          </a:r>
          <a:r>
            <a:rPr lang="en-US" sz="1200" dirty="0" err="1"/>
            <a:t>gelişen</a:t>
          </a:r>
          <a:r>
            <a:rPr lang="en-US" sz="1200" dirty="0"/>
            <a:t> </a:t>
          </a:r>
          <a:r>
            <a:rPr lang="en-US" sz="1200" dirty="0" err="1"/>
            <a:t>Türk</a:t>
          </a:r>
          <a:r>
            <a:rPr lang="en-US" sz="1200" dirty="0"/>
            <a:t> </a:t>
          </a:r>
          <a:r>
            <a:rPr lang="en-US" sz="1200" dirty="0" err="1"/>
            <a:t>otomotiv</a:t>
          </a:r>
          <a:r>
            <a:rPr lang="en-US" sz="1200" dirty="0"/>
            <a:t> </a:t>
          </a:r>
          <a:r>
            <a:rPr lang="en-US" sz="1200" dirty="0" err="1"/>
            <a:t>sanayi</a:t>
          </a:r>
          <a:r>
            <a:rPr lang="en-US" sz="1200" dirty="0"/>
            <a:t>, </a:t>
          </a:r>
          <a:r>
            <a:rPr lang="en-US" sz="1200" dirty="0" err="1"/>
            <a:t>dünya</a:t>
          </a:r>
          <a:r>
            <a:rPr lang="en-US" sz="1200" dirty="0"/>
            <a:t> </a:t>
          </a:r>
          <a:r>
            <a:rPr lang="en-US" sz="1200" dirty="0" err="1"/>
            <a:t>çapında</a:t>
          </a:r>
          <a:r>
            <a:rPr lang="en-US" sz="1200" dirty="0"/>
            <a:t> </a:t>
          </a:r>
          <a:r>
            <a:rPr lang="en-US" sz="1200" dirty="0" err="1"/>
            <a:t>güçlü</a:t>
          </a:r>
          <a:r>
            <a:rPr lang="en-US" sz="1200" dirty="0"/>
            <a:t> </a:t>
          </a:r>
          <a:r>
            <a:rPr lang="en-US" sz="1200" dirty="0" err="1"/>
            <a:t>bir</a:t>
          </a:r>
          <a:r>
            <a:rPr lang="en-US" sz="1200" dirty="0"/>
            <a:t> </a:t>
          </a:r>
          <a:r>
            <a:rPr lang="en-US" sz="1200" dirty="0" err="1"/>
            <a:t>etkiye</a:t>
          </a:r>
          <a:r>
            <a:rPr lang="en-US" sz="1200" dirty="0"/>
            <a:t> </a:t>
          </a:r>
          <a:r>
            <a:rPr lang="en-US" sz="1200" dirty="0" err="1"/>
            <a:t>sahiptir</a:t>
          </a:r>
          <a:r>
            <a:rPr lang="en-US" sz="1200" dirty="0"/>
            <a:t>. </a:t>
          </a:r>
          <a:r>
            <a:rPr lang="en-US" sz="1200" dirty="0" err="1"/>
            <a:t>Türkiye'nin</a:t>
          </a:r>
          <a:r>
            <a:rPr lang="en-US" sz="1200" dirty="0"/>
            <a:t> </a:t>
          </a:r>
          <a:r>
            <a:rPr lang="en-US" sz="1200" dirty="0" err="1"/>
            <a:t>en</a:t>
          </a:r>
          <a:r>
            <a:rPr lang="en-US" sz="1200" dirty="0"/>
            <a:t> </a:t>
          </a:r>
          <a:r>
            <a:rPr lang="en-US" sz="1200" dirty="0" err="1"/>
            <a:t>önemli</a:t>
          </a:r>
          <a:r>
            <a:rPr lang="en-US" sz="1200" dirty="0"/>
            <a:t> </a:t>
          </a:r>
          <a:r>
            <a:rPr lang="en-US" sz="1200" dirty="0" err="1"/>
            <a:t>kaynaklarından</a:t>
          </a:r>
          <a:r>
            <a:rPr lang="en-US" sz="1200" dirty="0"/>
            <a:t> </a:t>
          </a:r>
          <a:r>
            <a:rPr lang="en-US" sz="1200" dirty="0" err="1"/>
            <a:t>biri</a:t>
          </a:r>
          <a:r>
            <a:rPr lang="en-US" sz="1200" dirty="0"/>
            <a:t> de </a:t>
          </a:r>
          <a:r>
            <a:rPr lang="en-US" sz="1200" dirty="0" err="1"/>
            <a:t>otomotiv</a:t>
          </a:r>
          <a:r>
            <a:rPr lang="en-US" sz="1200" dirty="0"/>
            <a:t> </a:t>
          </a:r>
          <a:r>
            <a:rPr lang="en-US" sz="1200" dirty="0" err="1"/>
            <a:t>sektörüdür</a:t>
          </a:r>
          <a:r>
            <a:rPr lang="en-US" sz="1200" dirty="0"/>
            <a:t>. </a:t>
          </a:r>
          <a:r>
            <a:rPr lang="en-US" sz="1200" dirty="0" err="1"/>
            <a:t>Öyle</a:t>
          </a:r>
          <a:r>
            <a:rPr lang="en-US" sz="1200" dirty="0"/>
            <a:t> ki </a:t>
          </a:r>
          <a:r>
            <a:rPr lang="en-US" sz="1200" dirty="0" err="1"/>
            <a:t>Avrupa'nın</a:t>
          </a:r>
          <a:r>
            <a:rPr lang="en-US" sz="1200" dirty="0"/>
            <a:t> </a:t>
          </a:r>
          <a:r>
            <a:rPr lang="en-US" sz="1200" dirty="0" err="1"/>
            <a:t>en</a:t>
          </a:r>
          <a:r>
            <a:rPr lang="en-US" sz="1200" dirty="0"/>
            <a:t> </a:t>
          </a:r>
          <a:r>
            <a:rPr lang="en-US" sz="1200" dirty="0" err="1"/>
            <a:t>büyük</a:t>
          </a:r>
          <a:r>
            <a:rPr lang="en-US" sz="1200" dirty="0"/>
            <a:t> </a:t>
          </a:r>
          <a:r>
            <a:rPr lang="en-US" sz="1200" dirty="0" err="1"/>
            <a:t>ticari</a:t>
          </a:r>
          <a:r>
            <a:rPr lang="en-US" sz="1200" dirty="0"/>
            <a:t> </a:t>
          </a:r>
          <a:r>
            <a:rPr lang="en-US" sz="1200" dirty="0" err="1"/>
            <a:t>araç</a:t>
          </a:r>
          <a:r>
            <a:rPr lang="en-US" sz="1200" dirty="0"/>
            <a:t> </a:t>
          </a:r>
          <a:r>
            <a:rPr lang="en-US" sz="1200" dirty="0" err="1"/>
            <a:t>üreticisi</a:t>
          </a:r>
          <a:r>
            <a:rPr lang="en-US" sz="1200" dirty="0"/>
            <a:t> </a:t>
          </a:r>
          <a:r>
            <a:rPr lang="en-US" sz="1200" dirty="0" err="1"/>
            <a:t>ve</a:t>
          </a:r>
          <a:r>
            <a:rPr lang="en-US" sz="1200" dirty="0"/>
            <a:t> </a:t>
          </a:r>
          <a:r>
            <a:rPr lang="en-US" sz="1200" dirty="0" err="1"/>
            <a:t>en</a:t>
          </a:r>
          <a:r>
            <a:rPr lang="en-US" sz="1200" dirty="0"/>
            <a:t> </a:t>
          </a:r>
          <a:r>
            <a:rPr lang="en-US" sz="1200" dirty="0" err="1"/>
            <a:t>büyük</a:t>
          </a:r>
          <a:r>
            <a:rPr lang="en-US" sz="1200" dirty="0"/>
            <a:t> 3. </a:t>
          </a:r>
          <a:r>
            <a:rPr lang="en-US" sz="1200" dirty="0" err="1"/>
            <a:t>araç</a:t>
          </a:r>
          <a:r>
            <a:rPr lang="en-US" sz="1200" dirty="0"/>
            <a:t> </a:t>
          </a:r>
          <a:r>
            <a:rPr lang="en-US" sz="1200" dirty="0" err="1"/>
            <a:t>üreticisidir</a:t>
          </a:r>
          <a:r>
            <a:rPr lang="en-US" sz="1200" dirty="0"/>
            <a:t>. Bu </a:t>
          </a:r>
          <a:r>
            <a:rPr lang="en-US" sz="1200" dirty="0" err="1"/>
            <a:t>büyüklük</a:t>
          </a:r>
          <a:r>
            <a:rPr lang="en-US" sz="1200" dirty="0"/>
            <a:t> </a:t>
          </a:r>
          <a:r>
            <a:rPr lang="en-US" sz="1200" dirty="0" err="1"/>
            <a:t>dünyanın</a:t>
          </a:r>
          <a:r>
            <a:rPr lang="en-US" sz="1200" dirty="0"/>
            <a:t> </a:t>
          </a:r>
          <a:r>
            <a:rPr lang="en-US" sz="1200" dirty="0" err="1"/>
            <a:t>en</a:t>
          </a:r>
          <a:r>
            <a:rPr lang="en-US" sz="1200" dirty="0"/>
            <a:t> </a:t>
          </a:r>
          <a:r>
            <a:rPr lang="en-US" sz="1200" dirty="0" err="1"/>
            <a:t>büyük</a:t>
          </a:r>
          <a:r>
            <a:rPr lang="en-US" sz="1200" dirty="0"/>
            <a:t> 12. </a:t>
          </a:r>
          <a:r>
            <a:rPr lang="en-US" sz="1200" dirty="0" err="1"/>
            <a:t>araç</a:t>
          </a:r>
          <a:r>
            <a:rPr lang="en-US" sz="1200" dirty="0"/>
            <a:t> </a:t>
          </a:r>
          <a:r>
            <a:rPr lang="en-US" sz="1200" dirty="0" err="1"/>
            <a:t>üreticisi</a:t>
          </a:r>
          <a:r>
            <a:rPr lang="en-US" sz="1200" dirty="0"/>
            <a:t> </a:t>
          </a:r>
          <a:r>
            <a:rPr lang="en-US" sz="1200" dirty="0" err="1"/>
            <a:t>olduğunu</a:t>
          </a:r>
          <a:r>
            <a:rPr lang="en-US" sz="1200" dirty="0"/>
            <a:t> </a:t>
          </a:r>
          <a:r>
            <a:rPr lang="en-US" sz="1200" dirty="0" err="1"/>
            <a:t>gösteriyor</a:t>
          </a:r>
          <a:r>
            <a:rPr lang="en-US" sz="1200" dirty="0"/>
            <a:t>. </a:t>
          </a:r>
          <a:r>
            <a:rPr lang="en-US" sz="1200" dirty="0" err="1"/>
            <a:t>Otomotiv</a:t>
          </a:r>
          <a:r>
            <a:rPr lang="en-US" sz="1200" dirty="0"/>
            <a:t> </a:t>
          </a:r>
          <a:r>
            <a:rPr lang="en-US" sz="1200" dirty="0" err="1"/>
            <a:t>sektörü</a:t>
          </a:r>
          <a:r>
            <a:rPr lang="en-US" sz="1200" dirty="0"/>
            <a:t>, 2023 </a:t>
          </a:r>
          <a:r>
            <a:rPr lang="en-US" sz="1200" dirty="0" err="1"/>
            <a:t>yılında</a:t>
          </a:r>
          <a:r>
            <a:rPr lang="en-US" sz="1200" dirty="0"/>
            <a:t> </a:t>
          </a:r>
          <a:r>
            <a:rPr lang="en-US" sz="1200" dirty="0" err="1"/>
            <a:t>gerçekleştirdiği</a:t>
          </a:r>
          <a:r>
            <a:rPr lang="en-US" sz="1200" dirty="0"/>
            <a:t> 35 </a:t>
          </a:r>
          <a:r>
            <a:rPr lang="en-US" sz="1200" dirty="0" err="1"/>
            <a:t>milyar</a:t>
          </a:r>
          <a:r>
            <a:rPr lang="en-US" sz="1200" dirty="0"/>
            <a:t> </a:t>
          </a:r>
          <a:r>
            <a:rPr lang="en-US" sz="1200" dirty="0" err="1"/>
            <a:t>doları</a:t>
          </a:r>
          <a:r>
            <a:rPr lang="en-US" sz="1200" dirty="0"/>
            <a:t> </a:t>
          </a:r>
          <a:r>
            <a:rPr lang="en-US" sz="1200" dirty="0" err="1"/>
            <a:t>aşan</a:t>
          </a:r>
          <a:r>
            <a:rPr lang="en-US" sz="1200" dirty="0"/>
            <a:t> </a:t>
          </a:r>
          <a:r>
            <a:rPr lang="en-US" sz="1200" dirty="0" err="1"/>
            <a:t>ihracat</a:t>
          </a:r>
          <a:r>
            <a:rPr lang="en-US" sz="1200" dirty="0"/>
            <a:t> </a:t>
          </a:r>
          <a:r>
            <a:rPr lang="en-US" sz="1200" dirty="0" err="1"/>
            <a:t>hacmi</a:t>
          </a:r>
          <a:r>
            <a:rPr lang="en-US" sz="1200" dirty="0"/>
            <a:t> </a:t>
          </a:r>
          <a:r>
            <a:rPr lang="en-US" sz="1200" dirty="0" err="1"/>
            <a:t>ve</a:t>
          </a:r>
          <a:r>
            <a:rPr lang="en-US" sz="1200" dirty="0"/>
            <a:t> 1 </a:t>
          </a:r>
          <a:r>
            <a:rPr lang="en-US" sz="1200" dirty="0" err="1"/>
            <a:t>milyon</a:t>
          </a:r>
          <a:r>
            <a:rPr lang="en-US" sz="1200" dirty="0"/>
            <a:t> </a:t>
          </a:r>
          <a:r>
            <a:rPr lang="en-US" sz="1200" dirty="0" err="1"/>
            <a:t>adetlik</a:t>
          </a:r>
          <a:r>
            <a:rPr lang="en-US" sz="1200" dirty="0"/>
            <a:t> </a:t>
          </a:r>
          <a:r>
            <a:rPr lang="en-US" sz="1200" dirty="0" err="1"/>
            <a:t>araç</a:t>
          </a:r>
          <a:r>
            <a:rPr lang="en-US" sz="1200" dirty="0"/>
            <a:t> </a:t>
          </a:r>
          <a:r>
            <a:rPr lang="en-US" sz="1200" dirty="0" err="1"/>
            <a:t>ihracatı</a:t>
          </a:r>
          <a:r>
            <a:rPr lang="en-US" sz="1200" dirty="0"/>
            <a:t> </a:t>
          </a:r>
          <a:r>
            <a:rPr lang="en-US" sz="1200" dirty="0" err="1"/>
            <a:t>ile</a:t>
          </a:r>
          <a:r>
            <a:rPr lang="en-US" sz="1200" dirty="0"/>
            <a:t> son 18 </a:t>
          </a:r>
          <a:r>
            <a:rPr lang="en-US" sz="1200" dirty="0" err="1"/>
            <a:t>yılda</a:t>
          </a:r>
          <a:r>
            <a:rPr lang="en-US" sz="1200" dirty="0"/>
            <a:t> 17 </a:t>
          </a:r>
          <a:r>
            <a:rPr lang="en-US" sz="1200" dirty="0" err="1"/>
            <a:t>yıldır</a:t>
          </a:r>
          <a:r>
            <a:rPr lang="en-US" sz="1200" dirty="0"/>
            <a:t> </a:t>
          </a:r>
          <a:r>
            <a:rPr lang="en-US" sz="1200" dirty="0" err="1"/>
            <a:t>Türkiye'nin</a:t>
          </a:r>
          <a:r>
            <a:rPr lang="en-US" sz="1200" dirty="0"/>
            <a:t> </a:t>
          </a:r>
          <a:r>
            <a:rPr lang="en-US" sz="1200" dirty="0" err="1"/>
            <a:t>ihracat</a:t>
          </a:r>
          <a:r>
            <a:rPr lang="en-US" sz="1200" dirty="0"/>
            <a:t> </a:t>
          </a:r>
          <a:r>
            <a:rPr lang="en-US" sz="1200" dirty="0" err="1"/>
            <a:t>şampiyonu</a:t>
          </a:r>
          <a:r>
            <a:rPr lang="en-US" sz="1200" dirty="0"/>
            <a:t> </a:t>
          </a:r>
          <a:r>
            <a:rPr lang="en-US" sz="1200" dirty="0" err="1"/>
            <a:t>oluyor</a:t>
          </a:r>
          <a:r>
            <a:rPr lang="en-US" sz="1200" dirty="0"/>
            <a:t>. </a:t>
          </a:r>
          <a:r>
            <a:rPr lang="en-US" sz="1200" dirty="0" err="1"/>
            <a:t>Türkiye'de</a:t>
          </a:r>
          <a:r>
            <a:rPr lang="en-US" sz="1200" dirty="0"/>
            <a:t> </a:t>
          </a:r>
          <a:r>
            <a:rPr lang="en-US" sz="1200" dirty="0" err="1"/>
            <a:t>ayrıca</a:t>
          </a:r>
          <a:r>
            <a:rPr lang="en-US" sz="1200" dirty="0"/>
            <a:t> </a:t>
          </a:r>
          <a:r>
            <a:rPr lang="en-US" sz="1200" dirty="0" err="1"/>
            <a:t>otomotiv</a:t>
          </a:r>
          <a:r>
            <a:rPr lang="en-US" sz="1200" dirty="0"/>
            <a:t> </a:t>
          </a:r>
          <a:r>
            <a:rPr lang="en-US" sz="1200" dirty="0" err="1"/>
            <a:t>endüstrisine</a:t>
          </a:r>
          <a:r>
            <a:rPr lang="en-US" sz="1200" dirty="0"/>
            <a:t> </a:t>
          </a:r>
          <a:r>
            <a:rPr lang="en-US" sz="1200" dirty="0" err="1"/>
            <a:t>adanmış</a:t>
          </a:r>
          <a:r>
            <a:rPr lang="en-US" sz="1200" dirty="0"/>
            <a:t> 198 </a:t>
          </a:r>
          <a:r>
            <a:rPr lang="en-US" sz="1200" dirty="0" err="1"/>
            <a:t>Ar</a:t>
          </a:r>
          <a:r>
            <a:rPr lang="en-US" sz="1200" dirty="0"/>
            <a:t>-Ge </a:t>
          </a:r>
          <a:r>
            <a:rPr lang="en-US" sz="1200" dirty="0" err="1"/>
            <a:t>ve</a:t>
          </a:r>
          <a:r>
            <a:rPr lang="en-US" sz="1200" dirty="0"/>
            <a:t> </a:t>
          </a:r>
          <a:r>
            <a:rPr lang="en-US" sz="1200" dirty="0" err="1"/>
            <a:t>Tasarım</a:t>
          </a:r>
          <a:r>
            <a:rPr lang="en-US" sz="1200" dirty="0"/>
            <a:t> </a:t>
          </a:r>
          <a:r>
            <a:rPr lang="en-US" sz="1200" dirty="0" err="1"/>
            <a:t>Merkezi</a:t>
          </a:r>
          <a:r>
            <a:rPr lang="en-US" sz="1200" dirty="0"/>
            <a:t> </a:t>
          </a:r>
          <a:r>
            <a:rPr lang="en-US" sz="1200" dirty="0" err="1"/>
            <a:t>bulunmaktadır</a:t>
          </a:r>
          <a:r>
            <a:rPr lang="en-US" sz="1200" dirty="0"/>
            <a:t>. Türkiye, </a:t>
          </a:r>
          <a:r>
            <a:rPr lang="en-US" sz="1200" dirty="0" err="1"/>
            <a:t>tarihsel</a:t>
          </a:r>
          <a:r>
            <a:rPr lang="en-US" sz="1200" dirty="0"/>
            <a:t> </a:t>
          </a:r>
          <a:r>
            <a:rPr lang="en-US" sz="1200" dirty="0" err="1"/>
            <a:t>olarak</a:t>
          </a:r>
          <a:r>
            <a:rPr lang="en-US" sz="1200" dirty="0"/>
            <a:t> </a:t>
          </a:r>
          <a:r>
            <a:rPr lang="en-US" sz="1200" dirty="0" err="1"/>
            <a:t>Türk</a:t>
          </a:r>
          <a:r>
            <a:rPr lang="en-US" sz="1200" dirty="0"/>
            <a:t> </a:t>
          </a:r>
          <a:r>
            <a:rPr lang="en-US" sz="1200" dirty="0" err="1"/>
            <a:t>ekonomisini</a:t>
          </a:r>
          <a:r>
            <a:rPr lang="en-US" sz="1200" dirty="0"/>
            <a:t> </a:t>
          </a:r>
          <a:r>
            <a:rPr lang="en-US" sz="1200" dirty="0" err="1"/>
            <a:t>küresel</a:t>
          </a:r>
          <a:r>
            <a:rPr lang="en-US" sz="1200" dirty="0"/>
            <a:t> </a:t>
          </a:r>
          <a:r>
            <a:rPr lang="en-US" sz="1200" dirty="0" err="1"/>
            <a:t>değer</a:t>
          </a:r>
          <a:r>
            <a:rPr lang="en-US" sz="1200" dirty="0"/>
            <a:t> </a:t>
          </a:r>
          <a:r>
            <a:rPr lang="en-US" sz="1200" dirty="0" err="1"/>
            <a:t>zincirine</a:t>
          </a:r>
          <a:r>
            <a:rPr lang="en-US" sz="1200" dirty="0"/>
            <a:t> </a:t>
          </a:r>
          <a:r>
            <a:rPr lang="en-US" sz="1200" dirty="0" err="1"/>
            <a:t>entegre</a:t>
          </a:r>
          <a:r>
            <a:rPr lang="en-US" sz="1200" dirty="0"/>
            <a:t> </a:t>
          </a:r>
          <a:r>
            <a:rPr lang="en-US" sz="1200" dirty="0" err="1"/>
            <a:t>etmede</a:t>
          </a:r>
          <a:r>
            <a:rPr lang="en-US" sz="1200" dirty="0"/>
            <a:t> </a:t>
          </a:r>
          <a:r>
            <a:rPr lang="en-US" sz="1200" dirty="0" err="1"/>
            <a:t>önemli</a:t>
          </a:r>
          <a:r>
            <a:rPr lang="en-US" sz="1200" dirty="0"/>
            <a:t> </a:t>
          </a:r>
          <a:r>
            <a:rPr lang="en-US" sz="1200" dirty="0" err="1"/>
            <a:t>bir</a:t>
          </a:r>
          <a:r>
            <a:rPr lang="en-US" sz="1200" dirty="0"/>
            <a:t> </a:t>
          </a:r>
          <a:r>
            <a:rPr lang="en-US" sz="1200" dirty="0" err="1"/>
            <a:t>ekonomik</a:t>
          </a:r>
          <a:r>
            <a:rPr lang="en-US" sz="1200" dirty="0"/>
            <a:t> </a:t>
          </a:r>
          <a:r>
            <a:rPr lang="en-US" sz="1200" dirty="0" err="1"/>
            <a:t>itici</a:t>
          </a:r>
          <a:r>
            <a:rPr lang="en-US" sz="1200" dirty="0"/>
            <a:t> </a:t>
          </a:r>
          <a:r>
            <a:rPr lang="en-US" sz="1200" dirty="0" err="1"/>
            <a:t>güç</a:t>
          </a:r>
          <a:r>
            <a:rPr lang="en-US" sz="1200" dirty="0"/>
            <a:t> </a:t>
          </a:r>
          <a:r>
            <a:rPr lang="en-US" sz="1200" dirty="0" err="1"/>
            <a:t>olan</a:t>
          </a:r>
          <a:r>
            <a:rPr lang="en-US" sz="1200" dirty="0"/>
            <a:t> </a:t>
          </a:r>
          <a:r>
            <a:rPr lang="en-US" sz="1200" dirty="0" err="1"/>
            <a:t>otomotiv</a:t>
          </a:r>
          <a:r>
            <a:rPr lang="en-US" sz="1200" dirty="0"/>
            <a:t> </a:t>
          </a:r>
          <a:r>
            <a:rPr lang="en-US" sz="1200" dirty="0" err="1"/>
            <a:t>endüstrisini</a:t>
          </a:r>
          <a:r>
            <a:rPr lang="en-US" sz="1200" dirty="0"/>
            <a:t> </a:t>
          </a:r>
          <a:r>
            <a:rPr lang="en-US" sz="1200" dirty="0" err="1"/>
            <a:t>dönüştürme</a:t>
          </a:r>
          <a:r>
            <a:rPr lang="en-US" sz="1200" dirty="0"/>
            <a:t> </a:t>
          </a:r>
          <a:r>
            <a:rPr lang="en-US" sz="1200" dirty="0" err="1"/>
            <a:t>taahhüdünün</a:t>
          </a:r>
          <a:r>
            <a:rPr lang="en-US" sz="1200" dirty="0"/>
            <a:t> </a:t>
          </a:r>
          <a:r>
            <a:rPr lang="en-US" sz="1200" dirty="0" err="1"/>
            <a:t>ve</a:t>
          </a:r>
          <a:r>
            <a:rPr lang="en-US" sz="1200" dirty="0"/>
            <a:t> </a:t>
          </a:r>
          <a:r>
            <a:rPr lang="en-US" sz="1200" dirty="0" err="1"/>
            <a:t>Türkiye'yi</a:t>
          </a:r>
          <a:r>
            <a:rPr lang="en-US" sz="1200" dirty="0"/>
            <a:t> </a:t>
          </a:r>
          <a:r>
            <a:rPr lang="en-US" sz="1200" dirty="0" err="1"/>
            <a:t>ekonomik</a:t>
          </a:r>
          <a:r>
            <a:rPr lang="en-US" sz="1200" dirty="0"/>
            <a:t> </a:t>
          </a:r>
          <a:r>
            <a:rPr lang="en-US" sz="1200" dirty="0" err="1"/>
            <a:t>bir</a:t>
          </a:r>
          <a:r>
            <a:rPr lang="en-US" sz="1200" dirty="0"/>
            <a:t> </a:t>
          </a:r>
          <a:r>
            <a:rPr lang="en-US" sz="1200" dirty="0" err="1"/>
            <a:t>güç</a:t>
          </a:r>
          <a:r>
            <a:rPr lang="en-US" sz="1200" dirty="0"/>
            <a:t> </a:t>
          </a:r>
          <a:r>
            <a:rPr lang="en-US" sz="1200" dirty="0" err="1"/>
            <a:t>merkezi</a:t>
          </a:r>
          <a:r>
            <a:rPr lang="en-US" sz="1200" dirty="0"/>
            <a:t> </a:t>
          </a:r>
          <a:r>
            <a:rPr lang="en-US" sz="1200" dirty="0" err="1"/>
            <a:t>haline</a:t>
          </a:r>
          <a:r>
            <a:rPr lang="en-US" sz="1200" dirty="0"/>
            <a:t> </a:t>
          </a:r>
          <a:r>
            <a:rPr lang="en-US" sz="1200" dirty="0" err="1"/>
            <a:t>getirme</a:t>
          </a:r>
          <a:r>
            <a:rPr lang="en-US" sz="1200" dirty="0"/>
            <a:t> </a:t>
          </a:r>
          <a:r>
            <a:rPr lang="en-US" sz="1200" dirty="0" err="1"/>
            <a:t>vizyonunun</a:t>
          </a:r>
          <a:r>
            <a:rPr lang="en-US" sz="1200" dirty="0"/>
            <a:t> </a:t>
          </a:r>
          <a:r>
            <a:rPr lang="en-US" sz="1200" dirty="0" err="1"/>
            <a:t>bir</a:t>
          </a:r>
          <a:r>
            <a:rPr lang="en-US" sz="1200" dirty="0"/>
            <a:t> </a:t>
          </a:r>
          <a:r>
            <a:rPr lang="en-US" sz="1200" dirty="0" err="1"/>
            <a:t>parçası</a:t>
          </a:r>
          <a:r>
            <a:rPr lang="en-US" sz="1200" dirty="0"/>
            <a:t> </a:t>
          </a:r>
          <a:r>
            <a:rPr lang="en-US" sz="1200" dirty="0" err="1"/>
            <a:t>olarak</a:t>
          </a:r>
          <a:r>
            <a:rPr lang="en-US" sz="1200" dirty="0"/>
            <a:t>, </a:t>
          </a:r>
          <a:r>
            <a:rPr lang="en-US" sz="1200" dirty="0" err="1"/>
            <a:t>ülkenin</a:t>
          </a:r>
          <a:r>
            <a:rPr lang="en-US" sz="1200" dirty="0"/>
            <a:t> </a:t>
          </a:r>
          <a:r>
            <a:rPr lang="en-US" sz="1200" dirty="0" err="1"/>
            <a:t>bu</a:t>
          </a:r>
          <a:r>
            <a:rPr lang="en-US" sz="1200" dirty="0"/>
            <a:t> </a:t>
          </a:r>
          <a:r>
            <a:rPr lang="en-US" sz="1200" dirty="0" err="1"/>
            <a:t>alandaki</a:t>
          </a:r>
          <a:r>
            <a:rPr lang="en-US" sz="1200" dirty="0"/>
            <a:t> </a:t>
          </a:r>
          <a:r>
            <a:rPr lang="en-US" sz="1200" dirty="0" err="1"/>
            <a:t>uzun</a:t>
          </a:r>
          <a:r>
            <a:rPr lang="en-US" sz="1200" dirty="0"/>
            <a:t> </a:t>
          </a:r>
          <a:r>
            <a:rPr lang="en-US" sz="1200" dirty="0" err="1"/>
            <a:t>yıllara</a:t>
          </a:r>
          <a:r>
            <a:rPr lang="en-US" sz="1200" dirty="0"/>
            <a:t> </a:t>
          </a:r>
          <a:r>
            <a:rPr lang="en-US" sz="1200" dirty="0" err="1"/>
            <a:t>dayanan</a:t>
          </a:r>
          <a:r>
            <a:rPr lang="en-US" sz="1200" dirty="0"/>
            <a:t> </a:t>
          </a:r>
          <a:r>
            <a:rPr lang="en-US" sz="1200" dirty="0" err="1"/>
            <a:t>bilgi</a:t>
          </a:r>
          <a:r>
            <a:rPr lang="en-US" sz="1200" dirty="0"/>
            <a:t> </a:t>
          </a:r>
          <a:r>
            <a:rPr lang="en-US" sz="1200" dirty="0" err="1"/>
            <a:t>birikiminden</a:t>
          </a:r>
          <a:r>
            <a:rPr lang="en-US" sz="1200" dirty="0"/>
            <a:t> </a:t>
          </a:r>
          <a:r>
            <a:rPr lang="en-US" sz="1200" dirty="0" err="1"/>
            <a:t>güç</a:t>
          </a:r>
          <a:r>
            <a:rPr lang="en-US" sz="1200" dirty="0"/>
            <a:t> </a:t>
          </a:r>
          <a:r>
            <a:rPr lang="en-US" sz="1200" dirty="0" err="1"/>
            <a:t>alan</a:t>
          </a:r>
          <a:r>
            <a:rPr lang="en-US" sz="1200" dirty="0"/>
            <a:t> </a:t>
          </a:r>
          <a:r>
            <a:rPr lang="en-US" sz="1200" dirty="0" err="1"/>
            <a:t>kendi</a:t>
          </a:r>
          <a:r>
            <a:rPr lang="en-US" sz="1200" dirty="0"/>
            <a:t> </a:t>
          </a:r>
          <a:r>
            <a:rPr lang="en-US" sz="1200" dirty="0" err="1"/>
            <a:t>yerel</a:t>
          </a:r>
          <a:r>
            <a:rPr lang="en-US" sz="1200" dirty="0"/>
            <a:t> </a:t>
          </a:r>
          <a:r>
            <a:rPr lang="en-US" sz="1200" dirty="0" err="1"/>
            <a:t>olarak</a:t>
          </a:r>
          <a:r>
            <a:rPr lang="en-US" sz="1200" dirty="0"/>
            <a:t> </a:t>
          </a:r>
          <a:r>
            <a:rPr lang="en-US" sz="1200" dirty="0" err="1"/>
            <a:t>geliştirilen</a:t>
          </a:r>
          <a:r>
            <a:rPr lang="en-US" sz="1200" dirty="0"/>
            <a:t> </a:t>
          </a:r>
          <a:r>
            <a:rPr lang="en-US" sz="1200" dirty="0" err="1"/>
            <a:t>doğuştan</a:t>
          </a:r>
          <a:r>
            <a:rPr lang="en-US" sz="1200" dirty="0"/>
            <a:t> </a:t>
          </a:r>
          <a:r>
            <a:rPr lang="en-US" sz="1200" dirty="0" err="1"/>
            <a:t>elektrikli</a:t>
          </a:r>
          <a:r>
            <a:rPr lang="en-US" sz="1200" dirty="0"/>
            <a:t> </a:t>
          </a:r>
          <a:r>
            <a:rPr lang="en-US" sz="1200" dirty="0" err="1"/>
            <a:t>otomobilini</a:t>
          </a:r>
          <a:r>
            <a:rPr lang="en-US" sz="1200" dirty="0"/>
            <a:t> </a:t>
          </a:r>
          <a:r>
            <a:rPr lang="en-US" sz="1200" dirty="0" err="1"/>
            <a:t>tanıttı</a:t>
          </a:r>
          <a:r>
            <a:rPr lang="en-US" sz="1200" dirty="0"/>
            <a:t>.</a:t>
          </a:r>
        </a:p>
      </dgm:t>
    </dgm:pt>
    <dgm:pt modelId="{898EC0CD-4702-4E15-8F5E-36875C6AACD3}" type="parTrans" cxnId="{D8237B33-8F01-45A2-ACBA-3489E7F5152A}">
      <dgm:prSet/>
      <dgm:spPr/>
      <dgm:t>
        <a:bodyPr/>
        <a:lstStyle/>
        <a:p>
          <a:endParaRPr lang="en-US"/>
        </a:p>
      </dgm:t>
    </dgm:pt>
    <dgm:pt modelId="{94EDFD7D-F1CF-4510-A4DA-E79FD7392448}" type="sibTrans" cxnId="{D8237B33-8F01-45A2-ACBA-3489E7F5152A}">
      <dgm:prSet/>
      <dgm:spPr/>
      <dgm:t>
        <a:bodyPr/>
        <a:lstStyle/>
        <a:p>
          <a:endParaRPr lang="en-US"/>
        </a:p>
      </dgm:t>
    </dgm:pt>
    <dgm:pt modelId="{D32AD27E-5F89-42C5-8057-E05B0F3A89AD}">
      <dgm:prSet custT="1"/>
      <dgm:spPr/>
      <dgm:t>
        <a:bodyPr/>
        <a:lstStyle/>
        <a:p>
          <a:pPr>
            <a:lnSpc>
              <a:spcPct val="100000"/>
            </a:lnSpc>
          </a:pPr>
          <a:r>
            <a:rPr lang="en-US" sz="1200" dirty="0">
              <a:latin typeface="Calibri" panose="020F0502020204030204" pitchFamily="34" charset="0"/>
              <a:cs typeface="Calibri" panose="020F0502020204030204" pitchFamily="34" charset="0"/>
            </a:rPr>
            <a:t>AB </a:t>
          </a:r>
          <a:r>
            <a:rPr lang="en-US" sz="1200" dirty="0" err="1">
              <a:latin typeface="Calibri" panose="020F0502020204030204" pitchFamily="34" charset="0"/>
              <a:cs typeface="Calibri" panose="020F0502020204030204" pitchFamily="34" charset="0"/>
            </a:rPr>
            <a:t>ile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Gümrük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Birliği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ve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Türkiye'nin</a:t>
          </a:r>
          <a:r>
            <a:rPr lang="en-US" sz="1200" dirty="0">
              <a:latin typeface="Calibri" panose="020F0502020204030204" pitchFamily="34" charset="0"/>
              <a:cs typeface="Calibri" panose="020F0502020204030204" pitchFamily="34" charset="0"/>
            </a:rPr>
            <a:t> AB </a:t>
          </a:r>
          <a:r>
            <a:rPr lang="en-US" sz="1200" dirty="0" err="1">
              <a:latin typeface="Calibri" panose="020F0502020204030204" pitchFamily="34" charset="0"/>
              <a:cs typeface="Calibri" panose="020F0502020204030204" pitchFamily="34" charset="0"/>
            </a:rPr>
            <a:t>adaylığı</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Türk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otomotiv</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endüstrisinde</a:t>
          </a:r>
          <a:r>
            <a:rPr lang="en-US" sz="1200" dirty="0">
              <a:latin typeface="Calibri" panose="020F0502020204030204" pitchFamily="34" charset="0"/>
              <a:cs typeface="Calibri" panose="020F0502020204030204" pitchFamily="34" charset="0"/>
            </a:rPr>
            <a:t> AB </a:t>
          </a:r>
          <a:r>
            <a:rPr lang="en-US" sz="1200" dirty="0" err="1">
              <a:latin typeface="Calibri" panose="020F0502020204030204" pitchFamily="34" charset="0"/>
              <a:cs typeface="Calibri" panose="020F0502020204030204" pitchFamily="34" charset="0"/>
            </a:rPr>
            <a:t>ürün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ve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çevre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standartlarının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benimsenmesine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yol</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açmıştır</a:t>
          </a:r>
          <a:r>
            <a:rPr lang="en-US" sz="1200" dirty="0">
              <a:latin typeface="Calibri" panose="020F0502020204030204" pitchFamily="34" charset="0"/>
              <a:cs typeface="Calibri" panose="020F0502020204030204" pitchFamily="34" charset="0"/>
            </a:rPr>
            <a:t>. Bu </a:t>
          </a:r>
          <a:r>
            <a:rPr lang="en-US" sz="1200" dirty="0" err="1">
              <a:latin typeface="Calibri" panose="020F0502020204030204" pitchFamily="34" charset="0"/>
              <a:cs typeface="Calibri" panose="020F0502020204030204" pitchFamily="34" charset="0"/>
            </a:rPr>
            <a:t>ilkelerle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ilgili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olarak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Türk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şirketlerinin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çoğu</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zaten</a:t>
          </a:r>
          <a:r>
            <a:rPr lang="en-US" sz="1200" dirty="0">
              <a:latin typeface="Calibri" panose="020F0502020204030204" pitchFamily="34" charset="0"/>
              <a:cs typeface="Calibri" panose="020F0502020204030204" pitchFamily="34" charset="0"/>
            </a:rPr>
            <a:t> AB </a:t>
          </a:r>
          <a:r>
            <a:rPr lang="en-US" sz="1200" dirty="0" err="1">
              <a:latin typeface="Calibri" panose="020F0502020204030204" pitchFamily="34" charset="0"/>
              <a:cs typeface="Calibri" panose="020F0502020204030204" pitchFamily="34" charset="0"/>
            </a:rPr>
            <a:t>kalite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belgelerini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almış</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durumda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Türk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otomotiv</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sanayinin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Avrupa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ülkelerine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yaptığı</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ihracat</a:t>
          </a:r>
          <a:r>
            <a:rPr lang="en-US" sz="1200" dirty="0">
              <a:latin typeface="Calibri" panose="020F0502020204030204" pitchFamily="34" charset="0"/>
              <a:cs typeface="Calibri" panose="020F0502020204030204" pitchFamily="34" charset="0"/>
            </a:rPr>
            <a:t>, 2023 </a:t>
          </a:r>
          <a:r>
            <a:rPr lang="en-US" sz="1200" dirty="0" err="1">
              <a:latin typeface="Calibri" panose="020F0502020204030204" pitchFamily="34" charset="0"/>
              <a:cs typeface="Calibri" panose="020F0502020204030204" pitchFamily="34" charset="0"/>
            </a:rPr>
            <a:t>yılında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toplam</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otomotiv</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ihracatının</a:t>
          </a:r>
          <a:r>
            <a:rPr lang="en-US" sz="1200" dirty="0">
              <a:latin typeface="Calibri" panose="020F0502020204030204" pitchFamily="34" charset="0"/>
              <a:cs typeface="Calibri" panose="020F0502020204030204" pitchFamily="34" charset="0"/>
            </a:rPr>
            <a:t> %80'ini </a:t>
          </a:r>
          <a:r>
            <a:rPr lang="en-US" sz="1200" dirty="0" err="1">
              <a:latin typeface="Calibri" panose="020F0502020204030204" pitchFamily="34" charset="0"/>
              <a:cs typeface="Calibri" panose="020F0502020204030204" pitchFamily="34" charset="0"/>
            </a:rPr>
            <a:t>karşılamakta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ve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bu</a:t>
          </a:r>
          <a:r>
            <a:rPr lang="en-US" sz="1200" dirty="0">
              <a:latin typeface="Calibri" panose="020F0502020204030204" pitchFamily="34" charset="0"/>
              <a:cs typeface="Calibri" panose="020F0502020204030204" pitchFamily="34" charset="0"/>
            </a:rPr>
            <a:t> da </a:t>
          </a:r>
          <a:r>
            <a:rPr lang="en-US" sz="1200" dirty="0" err="1">
              <a:latin typeface="Calibri" panose="020F0502020204030204" pitchFamily="34" charset="0"/>
              <a:cs typeface="Calibri" panose="020F0502020204030204" pitchFamily="34" charset="0"/>
            </a:rPr>
            <a:t>Türk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otomotiv</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sektörünün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ulaştığı</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teknoloji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seviyesinin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bir</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göstergesidir</a:t>
          </a:r>
          <a:r>
            <a:rPr lang="en-US" sz="1200" dirty="0">
              <a:latin typeface="Calibri" panose="020F0502020204030204" pitchFamily="34" charset="0"/>
              <a:cs typeface="Calibri" panose="020F0502020204030204" pitchFamily="34" charset="0"/>
            </a:rPr>
            <a:t>.</a:t>
          </a:r>
        </a:p>
      </dgm:t>
    </dgm:pt>
    <dgm:pt modelId="{5C1DB813-EDC4-45D7-AB79-7FA925B036BC}" type="parTrans" cxnId="{869D1DF4-FBB6-4AED-AEB5-0E01605EE2F5}">
      <dgm:prSet/>
      <dgm:spPr/>
      <dgm:t>
        <a:bodyPr/>
        <a:lstStyle/>
        <a:p>
          <a:endParaRPr lang="en-US"/>
        </a:p>
      </dgm:t>
    </dgm:pt>
    <dgm:pt modelId="{A45797F6-5F69-4AC2-86CC-AA7DF54A8EEC}" type="sibTrans" cxnId="{869D1DF4-FBB6-4AED-AEB5-0E01605EE2F5}">
      <dgm:prSet/>
      <dgm:spPr/>
      <dgm:t>
        <a:bodyPr/>
        <a:lstStyle/>
        <a:p>
          <a:endParaRPr lang="en-US"/>
        </a:p>
      </dgm:t>
    </dgm:pt>
    <dgm:pt modelId="{592478C6-30AE-4836-8178-CA2D7EC178CC}" type="pres">
      <dgm:prSet presAssocID="{EFBA2535-EF0F-40D7-A4F0-C2E8F53EA941}" presName="root" presStyleCnt="0">
        <dgm:presLayoutVars>
          <dgm:dir/>
          <dgm:resizeHandles val="exact"/>
        </dgm:presLayoutVars>
      </dgm:prSet>
      <dgm:spPr/>
    </dgm:pt>
    <dgm:pt modelId="{C8AEF467-583E-40EE-846E-D598CDB305C5}" type="pres">
      <dgm:prSet presAssocID="{464966B2-AED3-4C2B-915E-523D4CA2DCCB}" presName="compNode" presStyleCnt="0"/>
      <dgm:spPr/>
    </dgm:pt>
    <dgm:pt modelId="{490F5B93-A8AA-4E8B-A194-D306B3B8C83E}" type="pres">
      <dgm:prSet presAssocID="{464966B2-AED3-4C2B-915E-523D4CA2DCCB}" presName="bgRect" presStyleLbl="bgShp" presStyleIdx="0" presStyleCnt="3"/>
      <dgm:spPr/>
    </dgm:pt>
    <dgm:pt modelId="{065603E1-8016-4144-9820-CBDE1E45DA3F}" type="pres">
      <dgm:prSet presAssocID="{464966B2-AED3-4C2B-915E-523D4CA2DCC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Onay işareti"/>
        </a:ext>
      </dgm:extLst>
    </dgm:pt>
    <dgm:pt modelId="{7C283F65-7DF0-4CF7-9F80-17CE390A807D}" type="pres">
      <dgm:prSet presAssocID="{464966B2-AED3-4C2B-915E-523D4CA2DCCB}" presName="spaceRect" presStyleCnt="0"/>
      <dgm:spPr/>
    </dgm:pt>
    <dgm:pt modelId="{DC0CE540-CCFE-4434-948C-B898D7E14FCF}" type="pres">
      <dgm:prSet presAssocID="{464966B2-AED3-4C2B-915E-523D4CA2DCCB}" presName="parTx" presStyleLbl="revTx" presStyleIdx="0" presStyleCnt="3">
        <dgm:presLayoutVars>
          <dgm:chMax val="0"/>
          <dgm:chPref val="0"/>
        </dgm:presLayoutVars>
      </dgm:prSet>
      <dgm:spPr/>
    </dgm:pt>
    <dgm:pt modelId="{D1B75ABC-58F1-403A-9228-9C353D123360}" type="pres">
      <dgm:prSet presAssocID="{DBFF37C7-E4BE-4B78-BA4B-B8ABA69C8D74}" presName="sibTrans" presStyleCnt="0"/>
      <dgm:spPr/>
    </dgm:pt>
    <dgm:pt modelId="{094BBBDA-0ED4-4E42-AFA0-02273E4E3B0F}" type="pres">
      <dgm:prSet presAssocID="{69DB3409-467F-46FD-91CD-6A7501E84DDA}" presName="compNode" presStyleCnt="0"/>
      <dgm:spPr/>
    </dgm:pt>
    <dgm:pt modelId="{69B013BE-933D-47DB-B8F1-72E6AD1117B7}" type="pres">
      <dgm:prSet presAssocID="{69DB3409-467F-46FD-91CD-6A7501E84DDA}" presName="bgRect" presStyleLbl="bgShp" presStyleIdx="1" presStyleCnt="3"/>
      <dgm:spPr/>
    </dgm:pt>
    <dgm:pt modelId="{DB68A908-F9A6-42BA-AED3-03952D2ECE96}" type="pres">
      <dgm:prSet presAssocID="{69DB3409-467F-46FD-91CD-6A7501E84DD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Japanese Dolls"/>
        </a:ext>
      </dgm:extLst>
    </dgm:pt>
    <dgm:pt modelId="{742D504C-59FB-478C-8C5A-547E07258E55}" type="pres">
      <dgm:prSet presAssocID="{69DB3409-467F-46FD-91CD-6A7501E84DDA}" presName="spaceRect" presStyleCnt="0"/>
      <dgm:spPr/>
    </dgm:pt>
    <dgm:pt modelId="{ED66C211-330C-4B7E-996F-6EB856DC0DFE}" type="pres">
      <dgm:prSet presAssocID="{69DB3409-467F-46FD-91CD-6A7501E84DDA}" presName="parTx" presStyleLbl="revTx" presStyleIdx="1" presStyleCnt="3" custScaleX="100000">
        <dgm:presLayoutVars>
          <dgm:chMax val="0"/>
          <dgm:chPref val="0"/>
        </dgm:presLayoutVars>
      </dgm:prSet>
      <dgm:spPr/>
    </dgm:pt>
    <dgm:pt modelId="{4768F650-2DB4-4208-B847-2C125B572E1F}" type="pres">
      <dgm:prSet presAssocID="{94EDFD7D-F1CF-4510-A4DA-E79FD7392448}" presName="sibTrans" presStyleCnt="0"/>
      <dgm:spPr/>
    </dgm:pt>
    <dgm:pt modelId="{FB6A1073-2371-4989-8833-1D1DB1568A80}" type="pres">
      <dgm:prSet presAssocID="{D32AD27E-5F89-42C5-8057-E05B0F3A89AD}" presName="compNode" presStyleCnt="0"/>
      <dgm:spPr/>
    </dgm:pt>
    <dgm:pt modelId="{0ABFCBFF-F032-4C10-B8E8-DBA546F19379}" type="pres">
      <dgm:prSet presAssocID="{D32AD27E-5F89-42C5-8057-E05B0F3A89AD}" presName="bgRect" presStyleLbl="bgShp" presStyleIdx="2" presStyleCnt="3"/>
      <dgm:spPr/>
    </dgm:pt>
    <dgm:pt modelId="{6F0AF387-5926-46D5-9FD4-5D73FD63BA30}" type="pres">
      <dgm:prSet presAssocID="{D32AD27E-5F89-42C5-8057-E05B0F3A89A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Kullanıcı"/>
        </a:ext>
      </dgm:extLst>
    </dgm:pt>
    <dgm:pt modelId="{76EA538A-6097-4202-9DAA-B60668B6F87C}" type="pres">
      <dgm:prSet presAssocID="{D32AD27E-5F89-42C5-8057-E05B0F3A89AD}" presName="spaceRect" presStyleCnt="0"/>
      <dgm:spPr/>
    </dgm:pt>
    <dgm:pt modelId="{64FF77D8-B14B-4838-8E7D-F4952880D856}" type="pres">
      <dgm:prSet presAssocID="{D32AD27E-5F89-42C5-8057-E05B0F3A89AD}" presName="parTx" presStyleLbl="revTx" presStyleIdx="2" presStyleCnt="3">
        <dgm:presLayoutVars>
          <dgm:chMax val="0"/>
          <dgm:chPref val="0"/>
        </dgm:presLayoutVars>
      </dgm:prSet>
      <dgm:spPr/>
    </dgm:pt>
  </dgm:ptLst>
  <dgm:cxnLst>
    <dgm:cxn modelId="{0A954D1A-4372-4267-B03F-A692B03038E7}" type="presOf" srcId="{464966B2-AED3-4C2B-915E-523D4CA2DCCB}" destId="{DC0CE540-CCFE-4434-948C-B898D7E14FCF}" srcOrd="0" destOrd="0" presId="urn:microsoft.com/office/officeart/2018/2/layout/IconVerticalSolidList"/>
    <dgm:cxn modelId="{D8237B33-8F01-45A2-ACBA-3489E7F5152A}" srcId="{EFBA2535-EF0F-40D7-A4F0-C2E8F53EA941}" destId="{69DB3409-467F-46FD-91CD-6A7501E84DDA}" srcOrd="1" destOrd="0" parTransId="{898EC0CD-4702-4E15-8F5E-36875C6AACD3}" sibTransId="{94EDFD7D-F1CF-4510-A4DA-E79FD7392448}"/>
    <dgm:cxn modelId="{19AAFF45-926C-45B0-BFD1-2961BAA68304}" type="presOf" srcId="{69DB3409-467F-46FD-91CD-6A7501E84DDA}" destId="{ED66C211-330C-4B7E-996F-6EB856DC0DFE}" srcOrd="0" destOrd="0" presId="urn:microsoft.com/office/officeart/2018/2/layout/IconVerticalSolidList"/>
    <dgm:cxn modelId="{BEE0AA84-F681-4EAA-BD8D-8FB20C68D176}" srcId="{EFBA2535-EF0F-40D7-A4F0-C2E8F53EA941}" destId="{464966B2-AED3-4C2B-915E-523D4CA2DCCB}" srcOrd="0" destOrd="0" parTransId="{AC68537B-F8D0-4F36-8D33-D23EC46B9EE3}" sibTransId="{DBFF37C7-E4BE-4B78-BA4B-B8ABA69C8D74}"/>
    <dgm:cxn modelId="{231DCA92-B4EC-46C8-890E-FFA54AED9A28}" type="presOf" srcId="{EFBA2535-EF0F-40D7-A4F0-C2E8F53EA941}" destId="{592478C6-30AE-4836-8178-CA2D7EC178CC}" srcOrd="0" destOrd="0" presId="urn:microsoft.com/office/officeart/2018/2/layout/IconVerticalSolidList"/>
    <dgm:cxn modelId="{AA9BAD96-48C2-4DEE-84B7-883566332C8F}" type="presOf" srcId="{D32AD27E-5F89-42C5-8057-E05B0F3A89AD}" destId="{64FF77D8-B14B-4838-8E7D-F4952880D856}" srcOrd="0" destOrd="0" presId="urn:microsoft.com/office/officeart/2018/2/layout/IconVerticalSolidList"/>
    <dgm:cxn modelId="{869D1DF4-FBB6-4AED-AEB5-0E01605EE2F5}" srcId="{EFBA2535-EF0F-40D7-A4F0-C2E8F53EA941}" destId="{D32AD27E-5F89-42C5-8057-E05B0F3A89AD}" srcOrd="2" destOrd="0" parTransId="{5C1DB813-EDC4-45D7-AB79-7FA925B036BC}" sibTransId="{A45797F6-5F69-4AC2-86CC-AA7DF54A8EEC}"/>
    <dgm:cxn modelId="{30B403A4-100F-4992-B823-CA66FAA6BDC7}" type="presParOf" srcId="{592478C6-30AE-4836-8178-CA2D7EC178CC}" destId="{C8AEF467-583E-40EE-846E-D598CDB305C5}" srcOrd="0" destOrd="0" presId="urn:microsoft.com/office/officeart/2018/2/layout/IconVerticalSolidList"/>
    <dgm:cxn modelId="{6B4EFC32-EC9E-48BF-A12C-BAC30FFF8E78}" type="presParOf" srcId="{C8AEF467-583E-40EE-846E-D598CDB305C5}" destId="{490F5B93-A8AA-4E8B-A194-D306B3B8C83E}" srcOrd="0" destOrd="0" presId="urn:microsoft.com/office/officeart/2018/2/layout/IconVerticalSolidList"/>
    <dgm:cxn modelId="{FEC9D650-536F-4890-8203-EF2EC1696515}" type="presParOf" srcId="{C8AEF467-583E-40EE-846E-D598CDB305C5}" destId="{065603E1-8016-4144-9820-CBDE1E45DA3F}" srcOrd="1" destOrd="0" presId="urn:microsoft.com/office/officeart/2018/2/layout/IconVerticalSolidList"/>
    <dgm:cxn modelId="{96468B77-699C-481F-B900-DFEC9060C974}" type="presParOf" srcId="{C8AEF467-583E-40EE-846E-D598CDB305C5}" destId="{7C283F65-7DF0-4CF7-9F80-17CE390A807D}" srcOrd="2" destOrd="0" presId="urn:microsoft.com/office/officeart/2018/2/layout/IconVerticalSolidList"/>
    <dgm:cxn modelId="{6A82ED5D-DC1A-49E5-86C5-52B9966BE415}" type="presParOf" srcId="{C8AEF467-583E-40EE-846E-D598CDB305C5}" destId="{DC0CE540-CCFE-4434-948C-B898D7E14FCF}" srcOrd="3" destOrd="0" presId="urn:microsoft.com/office/officeart/2018/2/layout/IconVerticalSolidList"/>
    <dgm:cxn modelId="{7F65CD58-660E-4F59-83B9-E305ABEBAEA6}" type="presParOf" srcId="{592478C6-30AE-4836-8178-CA2D7EC178CC}" destId="{D1B75ABC-58F1-403A-9228-9C353D123360}" srcOrd="1" destOrd="0" presId="urn:microsoft.com/office/officeart/2018/2/layout/IconVerticalSolidList"/>
    <dgm:cxn modelId="{039A72A5-838C-4145-8BD6-8173DA2681DC}" type="presParOf" srcId="{592478C6-30AE-4836-8178-CA2D7EC178CC}" destId="{094BBBDA-0ED4-4E42-AFA0-02273E4E3B0F}" srcOrd="2" destOrd="0" presId="urn:microsoft.com/office/officeart/2018/2/layout/IconVerticalSolidList"/>
    <dgm:cxn modelId="{037BA567-07BC-4A1E-9B38-0F7839981194}" type="presParOf" srcId="{094BBBDA-0ED4-4E42-AFA0-02273E4E3B0F}" destId="{69B013BE-933D-47DB-B8F1-72E6AD1117B7}" srcOrd="0" destOrd="0" presId="urn:microsoft.com/office/officeart/2018/2/layout/IconVerticalSolidList"/>
    <dgm:cxn modelId="{E9C37622-3777-487D-8FB9-20FD60301C0A}" type="presParOf" srcId="{094BBBDA-0ED4-4E42-AFA0-02273E4E3B0F}" destId="{DB68A908-F9A6-42BA-AED3-03952D2ECE96}" srcOrd="1" destOrd="0" presId="urn:microsoft.com/office/officeart/2018/2/layout/IconVerticalSolidList"/>
    <dgm:cxn modelId="{6192C335-099A-4294-B712-ABD4EE8C6605}" type="presParOf" srcId="{094BBBDA-0ED4-4E42-AFA0-02273E4E3B0F}" destId="{742D504C-59FB-478C-8C5A-547E07258E55}" srcOrd="2" destOrd="0" presId="urn:microsoft.com/office/officeart/2018/2/layout/IconVerticalSolidList"/>
    <dgm:cxn modelId="{815DE245-ADE7-4B19-988F-6E83588F139A}" type="presParOf" srcId="{094BBBDA-0ED4-4E42-AFA0-02273E4E3B0F}" destId="{ED66C211-330C-4B7E-996F-6EB856DC0DFE}" srcOrd="3" destOrd="0" presId="urn:microsoft.com/office/officeart/2018/2/layout/IconVerticalSolidList"/>
    <dgm:cxn modelId="{18DA3D0A-E3A3-447B-93AD-FF27C2E9E181}" type="presParOf" srcId="{592478C6-30AE-4836-8178-CA2D7EC178CC}" destId="{4768F650-2DB4-4208-B847-2C125B572E1F}" srcOrd="3" destOrd="0" presId="urn:microsoft.com/office/officeart/2018/2/layout/IconVerticalSolidList"/>
    <dgm:cxn modelId="{C779E423-8395-448B-9825-24AA77E7F3C2}" type="presParOf" srcId="{592478C6-30AE-4836-8178-CA2D7EC178CC}" destId="{FB6A1073-2371-4989-8833-1D1DB1568A80}" srcOrd="4" destOrd="0" presId="urn:microsoft.com/office/officeart/2018/2/layout/IconVerticalSolidList"/>
    <dgm:cxn modelId="{9501F884-0357-4109-9D31-747021EE4F43}" type="presParOf" srcId="{FB6A1073-2371-4989-8833-1D1DB1568A80}" destId="{0ABFCBFF-F032-4C10-B8E8-DBA546F19379}" srcOrd="0" destOrd="0" presId="urn:microsoft.com/office/officeart/2018/2/layout/IconVerticalSolidList"/>
    <dgm:cxn modelId="{9596C4D6-6A2E-4F81-B351-D9CA439166E5}" type="presParOf" srcId="{FB6A1073-2371-4989-8833-1D1DB1568A80}" destId="{6F0AF387-5926-46D5-9FD4-5D73FD63BA30}" srcOrd="1" destOrd="0" presId="urn:microsoft.com/office/officeart/2018/2/layout/IconVerticalSolidList"/>
    <dgm:cxn modelId="{73EC5AD2-4E4A-4E8F-B069-098236950A89}" type="presParOf" srcId="{FB6A1073-2371-4989-8833-1D1DB1568A80}" destId="{76EA538A-6097-4202-9DAA-B60668B6F87C}" srcOrd="2" destOrd="0" presId="urn:microsoft.com/office/officeart/2018/2/layout/IconVerticalSolidList"/>
    <dgm:cxn modelId="{FEF50EBB-D7D6-467B-B558-BCD0C08FD838}" type="presParOf" srcId="{FB6A1073-2371-4989-8833-1D1DB1568A80}" destId="{64FF77D8-B14B-4838-8E7D-F4952880D85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4E192D-B80C-437E-B45D-C6373E9C354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2C6F708-997E-4569-801D-1AAECB65DB78}">
      <dgm:prSet custT="1"/>
      <dgm:spPr/>
      <dgm:t>
        <a:bodyPr/>
        <a:lstStyle/>
        <a:p>
          <a:r>
            <a:rPr lang="tr-TR" sz="1800" b="1" i="0">
              <a:latin typeface="Calibri" panose="020F0502020204030204" pitchFamily="34" charset="0"/>
              <a:cs typeface="Calibri" panose="020F0502020204030204" pitchFamily="34" charset="0"/>
            </a:rPr>
            <a:t>OTOMOTİV, 37 MİLYAR DOLAR İHRACATLA 2024 YILINDA DA LİDER SEKTÖR</a:t>
          </a:r>
          <a:endParaRPr lang="en-US" sz="1800">
            <a:latin typeface="Calibri" panose="020F0502020204030204" pitchFamily="34" charset="0"/>
            <a:cs typeface="Calibri" panose="020F0502020204030204" pitchFamily="34" charset="0"/>
          </a:endParaRPr>
        </a:p>
      </dgm:t>
    </dgm:pt>
    <dgm:pt modelId="{7947E1A7-4B94-4917-B0B9-8A083F8D20BB}" type="parTrans" cxnId="{B9D96A75-06EE-4C21-878F-794E1E5D40F1}">
      <dgm:prSet/>
      <dgm:spPr/>
      <dgm:t>
        <a:bodyPr/>
        <a:lstStyle/>
        <a:p>
          <a:endParaRPr lang="en-US"/>
        </a:p>
      </dgm:t>
    </dgm:pt>
    <dgm:pt modelId="{17B28AB4-25D8-445F-84A6-A599D0948099}" type="sibTrans" cxnId="{B9D96A75-06EE-4C21-878F-794E1E5D40F1}">
      <dgm:prSet/>
      <dgm:spPr/>
      <dgm:t>
        <a:bodyPr/>
        <a:lstStyle/>
        <a:p>
          <a:endParaRPr lang="en-US"/>
        </a:p>
      </dgm:t>
    </dgm:pt>
    <dgm:pt modelId="{898077AD-779E-4848-996A-DA83A30483DF}">
      <dgm:prSet/>
      <dgm:spPr/>
      <dgm:t>
        <a:bodyPr/>
        <a:lstStyle/>
        <a:p>
          <a:r>
            <a:rPr lang="tr-TR" b="0" i="0"/>
            <a:t>OİB verilerine göre Türkiye ihracatının lideri otomotiv endüstrisinin 2024 yılı ihracatı bir önceki seneye göre yüzde 6 artışla 37 milyar dolar oldu. </a:t>
          </a:r>
          <a:endParaRPr lang="en-US"/>
        </a:p>
      </dgm:t>
    </dgm:pt>
    <dgm:pt modelId="{16D4F372-7078-4016-A835-2F4471A7088F}" type="parTrans" cxnId="{44BD86C9-31B2-4B0F-8DE2-08C9234FEF3E}">
      <dgm:prSet/>
      <dgm:spPr/>
      <dgm:t>
        <a:bodyPr/>
        <a:lstStyle/>
        <a:p>
          <a:endParaRPr lang="en-US"/>
        </a:p>
      </dgm:t>
    </dgm:pt>
    <dgm:pt modelId="{13A48370-927C-4F29-AA2B-02673AA64D2F}" type="sibTrans" cxnId="{44BD86C9-31B2-4B0F-8DE2-08C9234FEF3E}">
      <dgm:prSet/>
      <dgm:spPr/>
      <dgm:t>
        <a:bodyPr/>
        <a:lstStyle/>
        <a:p>
          <a:endParaRPr lang="en-US"/>
        </a:p>
      </dgm:t>
    </dgm:pt>
    <dgm:pt modelId="{32E82A62-0161-4B9B-B3B8-2F8C1CDECDC9}">
      <dgm:prSet/>
      <dgm:spPr/>
      <dgm:t>
        <a:bodyPr/>
        <a:lstStyle/>
        <a:p>
          <a:r>
            <a:rPr lang="tr-TR" b="0" i="0"/>
            <a:t>Türkiye ihracatında ilk sıradaki yerini koruyan sektör, böylece 2022 yılı dışında 2006 yılından bu yana aralıksız ihracat liderliğini sürdürmeyi başardı. </a:t>
          </a:r>
          <a:endParaRPr lang="en-US"/>
        </a:p>
      </dgm:t>
    </dgm:pt>
    <dgm:pt modelId="{6080939A-0DC1-4AB5-8699-A98D7FCB0443}" type="parTrans" cxnId="{5E59EAE7-EA8C-46D3-8624-705B49DD6A1F}">
      <dgm:prSet/>
      <dgm:spPr/>
      <dgm:t>
        <a:bodyPr/>
        <a:lstStyle/>
        <a:p>
          <a:endParaRPr lang="en-US"/>
        </a:p>
      </dgm:t>
    </dgm:pt>
    <dgm:pt modelId="{7B0D1E33-DA09-4211-810B-D2E7DCADE280}" type="sibTrans" cxnId="{5E59EAE7-EA8C-46D3-8624-705B49DD6A1F}">
      <dgm:prSet/>
      <dgm:spPr/>
      <dgm:t>
        <a:bodyPr/>
        <a:lstStyle/>
        <a:p>
          <a:endParaRPr lang="en-US"/>
        </a:p>
      </dgm:t>
    </dgm:pt>
    <dgm:pt modelId="{F076191D-C726-4EF4-98F9-635003F703E3}">
      <dgm:prSet/>
      <dgm:spPr/>
      <dgm:t>
        <a:bodyPr/>
        <a:lstStyle/>
        <a:p>
          <a:r>
            <a:rPr lang="tr-TR" b="0" i="0"/>
            <a:t>Otomotiv, aralıkta 2024 te de yüzde 10 artışla 3,5 milyar dolar ihracat yaparak bugüne kadar aylık bazdaki en yüksek ikinci ihracat rakamına ulaştı.</a:t>
          </a:r>
          <a:endParaRPr lang="en-US"/>
        </a:p>
      </dgm:t>
    </dgm:pt>
    <dgm:pt modelId="{E293D192-5FA7-4E73-8F41-CB1AF0133416}" type="parTrans" cxnId="{44B0ADF8-048E-42C8-AE22-101CF59C07F0}">
      <dgm:prSet/>
      <dgm:spPr/>
      <dgm:t>
        <a:bodyPr/>
        <a:lstStyle/>
        <a:p>
          <a:endParaRPr lang="en-US"/>
        </a:p>
      </dgm:t>
    </dgm:pt>
    <dgm:pt modelId="{1BA628AE-1C5A-4E98-A975-DAA9E1698441}" type="sibTrans" cxnId="{44B0ADF8-048E-42C8-AE22-101CF59C07F0}">
      <dgm:prSet/>
      <dgm:spPr/>
      <dgm:t>
        <a:bodyPr/>
        <a:lstStyle/>
        <a:p>
          <a:endParaRPr lang="en-US"/>
        </a:p>
      </dgm:t>
    </dgm:pt>
    <dgm:pt modelId="{1C149C40-FED0-4165-AA5F-C5811C3EAB9C}" type="pres">
      <dgm:prSet presAssocID="{934E192D-B80C-437E-B45D-C6373E9C3545}" presName="linear" presStyleCnt="0">
        <dgm:presLayoutVars>
          <dgm:animLvl val="lvl"/>
          <dgm:resizeHandles val="exact"/>
        </dgm:presLayoutVars>
      </dgm:prSet>
      <dgm:spPr/>
    </dgm:pt>
    <dgm:pt modelId="{FFFC55A6-3EDD-4A65-BB3A-0A019FAFB418}" type="pres">
      <dgm:prSet presAssocID="{E2C6F708-997E-4569-801D-1AAECB65DB78}" presName="parentText" presStyleLbl="node1" presStyleIdx="0" presStyleCnt="4">
        <dgm:presLayoutVars>
          <dgm:chMax val="0"/>
          <dgm:bulletEnabled val="1"/>
        </dgm:presLayoutVars>
      </dgm:prSet>
      <dgm:spPr/>
    </dgm:pt>
    <dgm:pt modelId="{74310805-26CC-4EE2-8C52-577AAE4964CD}" type="pres">
      <dgm:prSet presAssocID="{17B28AB4-25D8-445F-84A6-A599D0948099}" presName="spacer" presStyleCnt="0"/>
      <dgm:spPr/>
    </dgm:pt>
    <dgm:pt modelId="{9F9B2B4D-1CC9-4F66-81AF-F8B733B15C3C}" type="pres">
      <dgm:prSet presAssocID="{898077AD-779E-4848-996A-DA83A30483DF}" presName="parentText" presStyleLbl="node1" presStyleIdx="1" presStyleCnt="4">
        <dgm:presLayoutVars>
          <dgm:chMax val="0"/>
          <dgm:bulletEnabled val="1"/>
        </dgm:presLayoutVars>
      </dgm:prSet>
      <dgm:spPr/>
    </dgm:pt>
    <dgm:pt modelId="{4A526995-3CB3-4CD6-BD97-CB8BDDD9BFE3}" type="pres">
      <dgm:prSet presAssocID="{13A48370-927C-4F29-AA2B-02673AA64D2F}" presName="spacer" presStyleCnt="0"/>
      <dgm:spPr/>
    </dgm:pt>
    <dgm:pt modelId="{4A2A555B-EC2D-4F74-8C79-8F4DF59F67DC}" type="pres">
      <dgm:prSet presAssocID="{32E82A62-0161-4B9B-B3B8-2F8C1CDECDC9}" presName="parentText" presStyleLbl="node1" presStyleIdx="2" presStyleCnt="4">
        <dgm:presLayoutVars>
          <dgm:chMax val="0"/>
          <dgm:bulletEnabled val="1"/>
        </dgm:presLayoutVars>
      </dgm:prSet>
      <dgm:spPr/>
    </dgm:pt>
    <dgm:pt modelId="{97FF5BAD-5EDA-4A7D-8311-142F0033FDC8}" type="pres">
      <dgm:prSet presAssocID="{7B0D1E33-DA09-4211-810B-D2E7DCADE280}" presName="spacer" presStyleCnt="0"/>
      <dgm:spPr/>
    </dgm:pt>
    <dgm:pt modelId="{413E76EC-0DD4-459A-80C6-E17E887CB91D}" type="pres">
      <dgm:prSet presAssocID="{F076191D-C726-4EF4-98F9-635003F703E3}" presName="parentText" presStyleLbl="node1" presStyleIdx="3" presStyleCnt="4">
        <dgm:presLayoutVars>
          <dgm:chMax val="0"/>
          <dgm:bulletEnabled val="1"/>
        </dgm:presLayoutVars>
      </dgm:prSet>
      <dgm:spPr/>
    </dgm:pt>
  </dgm:ptLst>
  <dgm:cxnLst>
    <dgm:cxn modelId="{0EF64B10-5765-4E65-A3B4-8AD172EBCD10}" type="presOf" srcId="{898077AD-779E-4848-996A-DA83A30483DF}" destId="{9F9B2B4D-1CC9-4F66-81AF-F8B733B15C3C}" srcOrd="0" destOrd="0" presId="urn:microsoft.com/office/officeart/2005/8/layout/vList2"/>
    <dgm:cxn modelId="{C9C2943B-87A1-4A98-B8E2-D2F638168C60}" type="presOf" srcId="{F076191D-C726-4EF4-98F9-635003F703E3}" destId="{413E76EC-0DD4-459A-80C6-E17E887CB91D}" srcOrd="0" destOrd="0" presId="urn:microsoft.com/office/officeart/2005/8/layout/vList2"/>
    <dgm:cxn modelId="{9EBCD860-D6A4-4A04-B933-0475BC43F682}" type="presOf" srcId="{934E192D-B80C-437E-B45D-C6373E9C3545}" destId="{1C149C40-FED0-4165-AA5F-C5811C3EAB9C}" srcOrd="0" destOrd="0" presId="urn:microsoft.com/office/officeart/2005/8/layout/vList2"/>
    <dgm:cxn modelId="{B9D96A75-06EE-4C21-878F-794E1E5D40F1}" srcId="{934E192D-B80C-437E-B45D-C6373E9C3545}" destId="{E2C6F708-997E-4569-801D-1AAECB65DB78}" srcOrd="0" destOrd="0" parTransId="{7947E1A7-4B94-4917-B0B9-8A083F8D20BB}" sibTransId="{17B28AB4-25D8-445F-84A6-A599D0948099}"/>
    <dgm:cxn modelId="{FEFEC0B8-C663-4FB0-879B-82BD3EF08FBF}" type="presOf" srcId="{32E82A62-0161-4B9B-B3B8-2F8C1CDECDC9}" destId="{4A2A555B-EC2D-4F74-8C79-8F4DF59F67DC}" srcOrd="0" destOrd="0" presId="urn:microsoft.com/office/officeart/2005/8/layout/vList2"/>
    <dgm:cxn modelId="{44BD86C9-31B2-4B0F-8DE2-08C9234FEF3E}" srcId="{934E192D-B80C-437E-B45D-C6373E9C3545}" destId="{898077AD-779E-4848-996A-DA83A30483DF}" srcOrd="1" destOrd="0" parTransId="{16D4F372-7078-4016-A835-2F4471A7088F}" sibTransId="{13A48370-927C-4F29-AA2B-02673AA64D2F}"/>
    <dgm:cxn modelId="{5E59EAE7-EA8C-46D3-8624-705B49DD6A1F}" srcId="{934E192D-B80C-437E-B45D-C6373E9C3545}" destId="{32E82A62-0161-4B9B-B3B8-2F8C1CDECDC9}" srcOrd="2" destOrd="0" parTransId="{6080939A-0DC1-4AB5-8699-A98D7FCB0443}" sibTransId="{7B0D1E33-DA09-4211-810B-D2E7DCADE280}"/>
    <dgm:cxn modelId="{AC9868EC-A619-4105-A4EB-D2EB89D74DC4}" type="presOf" srcId="{E2C6F708-997E-4569-801D-1AAECB65DB78}" destId="{FFFC55A6-3EDD-4A65-BB3A-0A019FAFB418}" srcOrd="0" destOrd="0" presId="urn:microsoft.com/office/officeart/2005/8/layout/vList2"/>
    <dgm:cxn modelId="{44B0ADF8-048E-42C8-AE22-101CF59C07F0}" srcId="{934E192D-B80C-437E-B45D-C6373E9C3545}" destId="{F076191D-C726-4EF4-98F9-635003F703E3}" srcOrd="3" destOrd="0" parTransId="{E293D192-5FA7-4E73-8F41-CB1AF0133416}" sibTransId="{1BA628AE-1C5A-4E98-A975-DAA9E1698441}"/>
    <dgm:cxn modelId="{4820F7F3-E013-408D-A857-06B469862807}" type="presParOf" srcId="{1C149C40-FED0-4165-AA5F-C5811C3EAB9C}" destId="{FFFC55A6-3EDD-4A65-BB3A-0A019FAFB418}" srcOrd="0" destOrd="0" presId="urn:microsoft.com/office/officeart/2005/8/layout/vList2"/>
    <dgm:cxn modelId="{9A0E59BF-AF76-401D-BF45-1DFCEA9B104B}" type="presParOf" srcId="{1C149C40-FED0-4165-AA5F-C5811C3EAB9C}" destId="{74310805-26CC-4EE2-8C52-577AAE4964CD}" srcOrd="1" destOrd="0" presId="urn:microsoft.com/office/officeart/2005/8/layout/vList2"/>
    <dgm:cxn modelId="{ECFB9083-58AA-45C3-B690-2010371E6DBD}" type="presParOf" srcId="{1C149C40-FED0-4165-AA5F-C5811C3EAB9C}" destId="{9F9B2B4D-1CC9-4F66-81AF-F8B733B15C3C}" srcOrd="2" destOrd="0" presId="urn:microsoft.com/office/officeart/2005/8/layout/vList2"/>
    <dgm:cxn modelId="{59D1BB86-EA40-4F05-AACF-558A0DCC3FF6}" type="presParOf" srcId="{1C149C40-FED0-4165-AA5F-C5811C3EAB9C}" destId="{4A526995-3CB3-4CD6-BD97-CB8BDDD9BFE3}" srcOrd="3" destOrd="0" presId="urn:microsoft.com/office/officeart/2005/8/layout/vList2"/>
    <dgm:cxn modelId="{333E01F5-B2E7-470F-A784-A2432D4D21D8}" type="presParOf" srcId="{1C149C40-FED0-4165-AA5F-C5811C3EAB9C}" destId="{4A2A555B-EC2D-4F74-8C79-8F4DF59F67DC}" srcOrd="4" destOrd="0" presId="urn:microsoft.com/office/officeart/2005/8/layout/vList2"/>
    <dgm:cxn modelId="{58A4E829-2A6B-437A-A13F-1A3D9ABE7500}" type="presParOf" srcId="{1C149C40-FED0-4165-AA5F-C5811C3EAB9C}" destId="{97FF5BAD-5EDA-4A7D-8311-142F0033FDC8}" srcOrd="5" destOrd="0" presId="urn:microsoft.com/office/officeart/2005/8/layout/vList2"/>
    <dgm:cxn modelId="{D74EF465-659B-4B9E-9C01-9043E283C383}" type="presParOf" srcId="{1C149C40-FED0-4165-AA5F-C5811C3EAB9C}" destId="{413E76EC-0DD4-459A-80C6-E17E887CB91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CFB247-6104-4233-A037-FB811CC7102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6F391FC-574E-4BEB-9DD4-0D40F2B0F109}">
      <dgm:prSet/>
      <dgm:spPr/>
      <dgm:t>
        <a:bodyPr/>
        <a:lstStyle/>
        <a:p>
          <a:pPr>
            <a:lnSpc>
              <a:spcPct val="100000"/>
            </a:lnSpc>
          </a:pPr>
          <a:r>
            <a:rPr lang="en-US"/>
            <a:t>Türkiye'de Elektrikli Araçların Durumu</a:t>
          </a:r>
          <a:br>
            <a:rPr lang="en-US"/>
          </a:br>
          <a:r>
            <a:rPr lang="en-US"/>
            <a:t>Elektrikli araçlar</a:t>
          </a:r>
          <a:r>
            <a:rPr lang="tr-TR"/>
            <a:t>, </a:t>
          </a:r>
          <a:r>
            <a:rPr lang="en-US"/>
            <a:t>son yıllarda tüm dünyada olduğu gibi Türkiye'de de büyük ilgi görüyor. Bu ilgi hem çevresel kaygıların hem de enerji bağımsızlığına yönelik adımların bir sonucudur. Türkiye, elektrikli araç pazarını büyütmek ve bu alanda bir merkez haline gelmek için çeşitli politikalar ve teşvikler uyguluyor. </a:t>
          </a:r>
          <a:br>
            <a:rPr lang="en-US"/>
          </a:br>
          <a:r>
            <a:rPr lang="en-US"/>
            <a:t>Türkiye'de Elektrikli Araç Pazarının Durumu :</a:t>
          </a:r>
          <a:br>
            <a:rPr lang="en-US"/>
          </a:br>
          <a:r>
            <a:rPr lang="en-US"/>
            <a:t>Türkiye'de elektrikli araç pazarı henüz başlangıç aşamasında. </a:t>
          </a:r>
        </a:p>
      </dgm:t>
    </dgm:pt>
    <dgm:pt modelId="{37233BDD-DC7D-4FBE-A73D-51EC47A39F4E}" type="parTrans" cxnId="{C97ACCA1-AF1C-4C8C-807E-45E862F5A7CB}">
      <dgm:prSet/>
      <dgm:spPr/>
      <dgm:t>
        <a:bodyPr/>
        <a:lstStyle/>
        <a:p>
          <a:endParaRPr lang="en-US"/>
        </a:p>
      </dgm:t>
    </dgm:pt>
    <dgm:pt modelId="{31F16220-889A-47C6-967D-ED5CBD4D7998}" type="sibTrans" cxnId="{C97ACCA1-AF1C-4C8C-807E-45E862F5A7CB}">
      <dgm:prSet/>
      <dgm:spPr/>
      <dgm:t>
        <a:bodyPr/>
        <a:lstStyle/>
        <a:p>
          <a:endParaRPr lang="en-US"/>
        </a:p>
      </dgm:t>
    </dgm:pt>
    <dgm:pt modelId="{AA598675-7916-436C-960D-D9E7DB0DAF51}">
      <dgm:prSet/>
      <dgm:spPr/>
      <dgm:t>
        <a:bodyPr/>
        <a:lstStyle/>
        <a:p>
          <a:pPr>
            <a:lnSpc>
              <a:spcPct val="100000"/>
            </a:lnSpc>
          </a:pPr>
          <a:r>
            <a:rPr lang="tr-TR"/>
            <a:t>2024'te 100 bine yakın elektrikli otomobil satıldı</a:t>
          </a:r>
          <a:endParaRPr lang="en-US"/>
        </a:p>
      </dgm:t>
    </dgm:pt>
    <dgm:pt modelId="{DF73AD22-A941-4CE8-8841-47F9639568C1}" type="parTrans" cxnId="{6E18628B-E446-44AE-A06F-DD6D14820AF6}">
      <dgm:prSet/>
      <dgm:spPr/>
      <dgm:t>
        <a:bodyPr/>
        <a:lstStyle/>
        <a:p>
          <a:endParaRPr lang="en-US"/>
        </a:p>
      </dgm:t>
    </dgm:pt>
    <dgm:pt modelId="{D550A50A-1223-40AB-88BE-0EEFB67BD560}" type="sibTrans" cxnId="{6E18628B-E446-44AE-A06F-DD6D14820AF6}">
      <dgm:prSet/>
      <dgm:spPr/>
      <dgm:t>
        <a:bodyPr/>
        <a:lstStyle/>
        <a:p>
          <a:endParaRPr lang="en-US"/>
        </a:p>
      </dgm:t>
    </dgm:pt>
    <dgm:pt modelId="{C489A020-CFE4-45F6-9C51-B48DB88B2E83}">
      <dgm:prSet/>
      <dgm:spPr/>
      <dgm:t>
        <a:bodyPr/>
        <a:lstStyle/>
        <a:p>
          <a:pPr>
            <a:lnSpc>
              <a:spcPct val="100000"/>
            </a:lnSpc>
          </a:pPr>
          <a:r>
            <a:rPr lang="tr-TR" dirty="0"/>
            <a:t>Türkiye’de 2024 yılında "tam elektrikli" otomobil satışları yüzde 51,7 artarak toplam 99 bin 489 adede ulaşıp, pazar payını yüzde 6,8’den yüzde 10,1’e yükseltti.</a:t>
          </a:r>
          <a:endParaRPr lang="en-US" dirty="0"/>
        </a:p>
      </dgm:t>
    </dgm:pt>
    <dgm:pt modelId="{B978FD9A-02E1-43E0-BF7F-05AF6A13D64D}" type="parTrans" cxnId="{2963C90D-F4C3-4208-AAA5-0A0A46C4A4FA}">
      <dgm:prSet/>
      <dgm:spPr/>
      <dgm:t>
        <a:bodyPr/>
        <a:lstStyle/>
        <a:p>
          <a:endParaRPr lang="en-US"/>
        </a:p>
      </dgm:t>
    </dgm:pt>
    <dgm:pt modelId="{395EC53F-AF76-4B88-8A1A-CA90847DF5E3}" type="sibTrans" cxnId="{2963C90D-F4C3-4208-AAA5-0A0A46C4A4FA}">
      <dgm:prSet/>
      <dgm:spPr/>
      <dgm:t>
        <a:bodyPr/>
        <a:lstStyle/>
        <a:p>
          <a:endParaRPr lang="en-US"/>
        </a:p>
      </dgm:t>
    </dgm:pt>
    <dgm:pt modelId="{7208035B-3819-41E5-A203-8DE0FFE08725}">
      <dgm:prSet/>
      <dgm:spPr/>
      <dgm:t>
        <a:bodyPr/>
        <a:lstStyle/>
        <a:p>
          <a:pPr>
            <a:lnSpc>
              <a:spcPct val="100000"/>
            </a:lnSpc>
          </a:pPr>
          <a:r>
            <a:rPr lang="en-US" dirty="0" err="1"/>
            <a:t>Ancak</a:t>
          </a:r>
          <a:r>
            <a:rPr lang="en-US" dirty="0"/>
            <a:t> </a:t>
          </a:r>
          <a:r>
            <a:rPr lang="en-US" dirty="0" err="1"/>
            <a:t>bu</a:t>
          </a:r>
          <a:r>
            <a:rPr lang="en-US" dirty="0"/>
            <a:t> </a:t>
          </a:r>
          <a:r>
            <a:rPr lang="en-US" dirty="0" err="1"/>
            <a:t>sayı</a:t>
          </a:r>
          <a:r>
            <a:rPr lang="en-US" dirty="0"/>
            <a:t>, </a:t>
          </a:r>
          <a:r>
            <a:rPr lang="en-US" dirty="0" err="1"/>
            <a:t>artan</a:t>
          </a:r>
          <a:r>
            <a:rPr lang="en-US" dirty="0"/>
            <a:t> </a:t>
          </a:r>
          <a:r>
            <a:rPr lang="en-US" dirty="0" err="1"/>
            <a:t>ilgi</a:t>
          </a:r>
          <a:r>
            <a:rPr lang="en-US" dirty="0"/>
            <a:t> </a:t>
          </a:r>
          <a:r>
            <a:rPr lang="en-US" dirty="0" err="1"/>
            <a:t>ve</a:t>
          </a:r>
          <a:r>
            <a:rPr lang="en-US" dirty="0"/>
            <a:t> </a:t>
          </a:r>
          <a:r>
            <a:rPr lang="en-US" dirty="0" err="1"/>
            <a:t>devlet</a:t>
          </a:r>
          <a:r>
            <a:rPr lang="en-US" dirty="0"/>
            <a:t> </a:t>
          </a:r>
          <a:r>
            <a:rPr lang="en-US" dirty="0" err="1"/>
            <a:t>teşvikleri</a:t>
          </a:r>
          <a:r>
            <a:rPr lang="en-US" dirty="0"/>
            <a:t> </a:t>
          </a:r>
          <a:r>
            <a:rPr lang="en-US" dirty="0" err="1"/>
            <a:t>sayesinde</a:t>
          </a:r>
          <a:r>
            <a:rPr lang="en-US" dirty="0"/>
            <a:t> son </a:t>
          </a:r>
          <a:r>
            <a:rPr lang="en-US" dirty="0" err="1"/>
            <a:t>yıllarda</a:t>
          </a:r>
          <a:r>
            <a:rPr lang="en-US" dirty="0"/>
            <a:t> </a:t>
          </a:r>
          <a:r>
            <a:rPr lang="en-US" dirty="0" err="1"/>
            <a:t>hızla</a:t>
          </a:r>
          <a:r>
            <a:rPr lang="en-US" dirty="0"/>
            <a:t> </a:t>
          </a:r>
          <a:r>
            <a:rPr lang="en-US" dirty="0" err="1"/>
            <a:t>artmaktadır</a:t>
          </a:r>
          <a:r>
            <a:rPr lang="en-US" dirty="0"/>
            <a:t>.</a:t>
          </a:r>
          <a:br>
            <a:rPr lang="en-US" dirty="0"/>
          </a:br>
          <a:r>
            <a:rPr lang="en-US" dirty="0"/>
            <a:t>2025:</a:t>
          </a:r>
          <a:br>
            <a:rPr lang="en-US" dirty="0"/>
          </a:br>
          <a:r>
            <a:rPr lang="en-US" dirty="0" err="1"/>
            <a:t>Türkiye'deki</a:t>
          </a:r>
          <a:r>
            <a:rPr lang="en-US" dirty="0"/>
            <a:t> </a:t>
          </a:r>
          <a:r>
            <a:rPr lang="en-US" dirty="0" err="1"/>
            <a:t>elektrikli</a:t>
          </a:r>
          <a:r>
            <a:rPr lang="en-US" dirty="0"/>
            <a:t> </a:t>
          </a:r>
          <a:r>
            <a:rPr lang="en-US" dirty="0" err="1"/>
            <a:t>araç</a:t>
          </a:r>
          <a:r>
            <a:rPr lang="en-US" dirty="0"/>
            <a:t> </a:t>
          </a:r>
          <a:r>
            <a:rPr lang="en-US" dirty="0" err="1"/>
            <a:t>sayısının</a:t>
          </a:r>
          <a:r>
            <a:rPr lang="en-US" dirty="0"/>
            <a:t> 250.000'i </a:t>
          </a:r>
          <a:r>
            <a:rPr lang="en-US" dirty="0" err="1"/>
            <a:t>aşması</a:t>
          </a:r>
          <a:r>
            <a:rPr lang="en-US" dirty="0"/>
            <a:t> </a:t>
          </a:r>
          <a:r>
            <a:rPr lang="en-US" dirty="0" err="1"/>
            <a:t>bekleniyor</a:t>
          </a:r>
          <a:r>
            <a:rPr lang="en-US" dirty="0"/>
            <a:t>.</a:t>
          </a:r>
          <a:br>
            <a:rPr lang="en-US" dirty="0"/>
          </a:br>
          <a:r>
            <a:rPr lang="en-US" dirty="0"/>
            <a:t>2035:</a:t>
          </a:r>
          <a:br>
            <a:rPr lang="en-US" dirty="0"/>
          </a:br>
          <a:r>
            <a:rPr lang="en-US" dirty="0"/>
            <a:t>Bu </a:t>
          </a:r>
          <a:r>
            <a:rPr lang="en-US" dirty="0" err="1"/>
            <a:t>sayının</a:t>
          </a:r>
          <a:r>
            <a:rPr lang="en-US" dirty="0"/>
            <a:t> 6,6 </a:t>
          </a:r>
          <a:r>
            <a:rPr lang="en-US" dirty="0" err="1"/>
            <a:t>milyonu</a:t>
          </a:r>
          <a:r>
            <a:rPr lang="en-US" dirty="0"/>
            <a:t> </a:t>
          </a:r>
          <a:r>
            <a:rPr lang="en-US" dirty="0" err="1"/>
            <a:t>aş</a:t>
          </a:r>
          <a:r>
            <a:rPr lang="tr-TR" dirty="0" err="1"/>
            <a:t>acağı</a:t>
          </a:r>
          <a:r>
            <a:rPr lang="en-US" dirty="0"/>
            <a:t> </a:t>
          </a:r>
          <a:r>
            <a:rPr lang="en-US" dirty="0" err="1"/>
            <a:t>tahmin</a:t>
          </a:r>
          <a:r>
            <a:rPr lang="en-US" dirty="0"/>
            <a:t> </a:t>
          </a:r>
          <a:r>
            <a:rPr lang="en-US" dirty="0" err="1"/>
            <a:t>ediliyor</a:t>
          </a:r>
          <a:r>
            <a:rPr lang="en-US" dirty="0"/>
            <a:t>.</a:t>
          </a:r>
        </a:p>
      </dgm:t>
    </dgm:pt>
    <dgm:pt modelId="{501BA557-B459-4A4B-8FC8-4CFE86B581FB}" type="parTrans" cxnId="{58F2D92D-5880-4162-B059-E416CC3A61A7}">
      <dgm:prSet/>
      <dgm:spPr/>
      <dgm:t>
        <a:bodyPr/>
        <a:lstStyle/>
        <a:p>
          <a:endParaRPr lang="en-US"/>
        </a:p>
      </dgm:t>
    </dgm:pt>
    <dgm:pt modelId="{E4E0DFA2-5075-43C3-B0A2-D9CF68CB852C}" type="sibTrans" cxnId="{58F2D92D-5880-4162-B059-E416CC3A61A7}">
      <dgm:prSet/>
      <dgm:spPr/>
      <dgm:t>
        <a:bodyPr/>
        <a:lstStyle/>
        <a:p>
          <a:endParaRPr lang="en-US"/>
        </a:p>
      </dgm:t>
    </dgm:pt>
    <dgm:pt modelId="{D14E2507-003D-461C-B2FF-069BF3DBA512}" type="pres">
      <dgm:prSet presAssocID="{7ACFB247-6104-4233-A037-FB811CC7102B}" presName="root" presStyleCnt="0">
        <dgm:presLayoutVars>
          <dgm:dir/>
          <dgm:resizeHandles val="exact"/>
        </dgm:presLayoutVars>
      </dgm:prSet>
      <dgm:spPr/>
    </dgm:pt>
    <dgm:pt modelId="{E76EBE9C-3CDD-443E-B551-368E992785D0}" type="pres">
      <dgm:prSet presAssocID="{D6F391FC-574E-4BEB-9DD4-0D40F2B0F109}" presName="compNode" presStyleCnt="0"/>
      <dgm:spPr/>
    </dgm:pt>
    <dgm:pt modelId="{A9B25C95-1D5D-44C6-988A-56668E1EF250}" type="pres">
      <dgm:prSet presAssocID="{D6F391FC-574E-4BEB-9DD4-0D40F2B0F109}" presName="bgRect" presStyleLbl="bgShp" presStyleIdx="0" presStyleCnt="4"/>
      <dgm:spPr/>
    </dgm:pt>
    <dgm:pt modelId="{CF1CA209-39A6-4526-A987-59117FB32729}" type="pres">
      <dgm:prSet presAssocID="{D6F391FC-574E-4BEB-9DD4-0D40F2B0F10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lektrikçi"/>
        </a:ext>
      </dgm:extLst>
    </dgm:pt>
    <dgm:pt modelId="{62F4FFB1-3B6D-4A04-8165-218172DE0710}" type="pres">
      <dgm:prSet presAssocID="{D6F391FC-574E-4BEB-9DD4-0D40F2B0F109}" presName="spaceRect" presStyleCnt="0"/>
      <dgm:spPr/>
    </dgm:pt>
    <dgm:pt modelId="{65FCDCCA-FBBF-4789-985C-654DE280E137}" type="pres">
      <dgm:prSet presAssocID="{D6F391FC-574E-4BEB-9DD4-0D40F2B0F109}" presName="parTx" presStyleLbl="revTx" presStyleIdx="0" presStyleCnt="4">
        <dgm:presLayoutVars>
          <dgm:chMax val="0"/>
          <dgm:chPref val="0"/>
        </dgm:presLayoutVars>
      </dgm:prSet>
      <dgm:spPr/>
    </dgm:pt>
    <dgm:pt modelId="{42D5B115-5459-4093-AEDD-75C70094C2CB}" type="pres">
      <dgm:prSet presAssocID="{31F16220-889A-47C6-967D-ED5CBD4D7998}" presName="sibTrans" presStyleCnt="0"/>
      <dgm:spPr/>
    </dgm:pt>
    <dgm:pt modelId="{CDC09339-E810-448E-8785-BB197B12E2CD}" type="pres">
      <dgm:prSet presAssocID="{AA598675-7916-436C-960D-D9E7DB0DAF51}" presName="compNode" presStyleCnt="0"/>
      <dgm:spPr/>
    </dgm:pt>
    <dgm:pt modelId="{26497569-ECB4-4910-9517-4FC40EBA2D89}" type="pres">
      <dgm:prSet presAssocID="{AA598675-7916-436C-960D-D9E7DB0DAF51}" presName="bgRect" presStyleLbl="bgShp" presStyleIdx="1" presStyleCnt="4"/>
      <dgm:spPr/>
    </dgm:pt>
    <dgm:pt modelId="{4E658E07-4232-4973-A2D3-570C0F4CA256}" type="pres">
      <dgm:prSet presAssocID="{AA598675-7916-436C-960D-D9E7DB0DAF5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raba"/>
        </a:ext>
      </dgm:extLst>
    </dgm:pt>
    <dgm:pt modelId="{62ABD9CE-6021-48EE-8D2C-03DEFE6F10E2}" type="pres">
      <dgm:prSet presAssocID="{AA598675-7916-436C-960D-D9E7DB0DAF51}" presName="spaceRect" presStyleCnt="0"/>
      <dgm:spPr/>
    </dgm:pt>
    <dgm:pt modelId="{3F036FC2-775E-4789-8347-7986CAEB6409}" type="pres">
      <dgm:prSet presAssocID="{AA598675-7916-436C-960D-D9E7DB0DAF51}" presName="parTx" presStyleLbl="revTx" presStyleIdx="1" presStyleCnt="4">
        <dgm:presLayoutVars>
          <dgm:chMax val="0"/>
          <dgm:chPref val="0"/>
        </dgm:presLayoutVars>
      </dgm:prSet>
      <dgm:spPr/>
    </dgm:pt>
    <dgm:pt modelId="{7F0EF49A-8C53-4961-A325-94D0ADD0C0E1}" type="pres">
      <dgm:prSet presAssocID="{D550A50A-1223-40AB-88BE-0EEFB67BD560}" presName="sibTrans" presStyleCnt="0"/>
      <dgm:spPr/>
    </dgm:pt>
    <dgm:pt modelId="{8886B94D-951D-4782-AA3C-588541D93222}" type="pres">
      <dgm:prSet presAssocID="{C489A020-CFE4-45F6-9C51-B48DB88B2E83}" presName="compNode" presStyleCnt="0"/>
      <dgm:spPr/>
    </dgm:pt>
    <dgm:pt modelId="{FDB2226B-7B52-4405-A61E-AFBCD2F6B6B2}" type="pres">
      <dgm:prSet presAssocID="{C489A020-CFE4-45F6-9C51-B48DB88B2E83}" presName="bgRect" presStyleLbl="bgShp" presStyleIdx="2" presStyleCnt="4"/>
      <dgm:spPr/>
    </dgm:pt>
    <dgm:pt modelId="{2830D602-2E18-491A-A8A4-FAADED787B69}" type="pres">
      <dgm:prSet presAssocID="{C489A020-CFE4-45F6-9C51-B48DB88B2E8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cooter"/>
        </a:ext>
      </dgm:extLst>
    </dgm:pt>
    <dgm:pt modelId="{EE36DA57-2DDB-4E25-8732-66A6B3EA31B3}" type="pres">
      <dgm:prSet presAssocID="{C489A020-CFE4-45F6-9C51-B48DB88B2E83}" presName="spaceRect" presStyleCnt="0"/>
      <dgm:spPr/>
    </dgm:pt>
    <dgm:pt modelId="{B0C0B15B-95C2-4281-8E6F-A3D38B2C612C}" type="pres">
      <dgm:prSet presAssocID="{C489A020-CFE4-45F6-9C51-B48DB88B2E83}" presName="parTx" presStyleLbl="revTx" presStyleIdx="2" presStyleCnt="4">
        <dgm:presLayoutVars>
          <dgm:chMax val="0"/>
          <dgm:chPref val="0"/>
        </dgm:presLayoutVars>
      </dgm:prSet>
      <dgm:spPr/>
    </dgm:pt>
    <dgm:pt modelId="{D2148DA5-4854-4D01-A838-8DCB8CC6F41A}" type="pres">
      <dgm:prSet presAssocID="{395EC53F-AF76-4B88-8A1A-CA90847DF5E3}" presName="sibTrans" presStyleCnt="0"/>
      <dgm:spPr/>
    </dgm:pt>
    <dgm:pt modelId="{D281D5EB-622E-43D9-9B83-D439D8855E15}" type="pres">
      <dgm:prSet presAssocID="{7208035B-3819-41E5-A203-8DE0FFE08725}" presName="compNode" presStyleCnt="0"/>
      <dgm:spPr/>
    </dgm:pt>
    <dgm:pt modelId="{C967D3D5-BDA6-4DB2-BB48-9BB80D8D8188}" type="pres">
      <dgm:prSet presAssocID="{7208035B-3819-41E5-A203-8DE0FFE08725}" presName="bgRect" presStyleLbl="bgShp" presStyleIdx="3" presStyleCnt="4"/>
      <dgm:spPr/>
    </dgm:pt>
    <dgm:pt modelId="{4B8444AF-CEF0-44FE-AE08-B1BDA3E2FB5D}" type="pres">
      <dgm:prSet presAssocID="{7208035B-3819-41E5-A203-8DE0FFE0872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anka"/>
        </a:ext>
      </dgm:extLst>
    </dgm:pt>
    <dgm:pt modelId="{2E46E800-4387-4455-BE16-A6F10C5DDB88}" type="pres">
      <dgm:prSet presAssocID="{7208035B-3819-41E5-A203-8DE0FFE08725}" presName="spaceRect" presStyleCnt="0"/>
      <dgm:spPr/>
    </dgm:pt>
    <dgm:pt modelId="{2A573148-977D-42CB-8EF2-B26EE97A65DF}" type="pres">
      <dgm:prSet presAssocID="{7208035B-3819-41E5-A203-8DE0FFE08725}" presName="parTx" presStyleLbl="revTx" presStyleIdx="3" presStyleCnt="4">
        <dgm:presLayoutVars>
          <dgm:chMax val="0"/>
          <dgm:chPref val="0"/>
        </dgm:presLayoutVars>
      </dgm:prSet>
      <dgm:spPr/>
    </dgm:pt>
  </dgm:ptLst>
  <dgm:cxnLst>
    <dgm:cxn modelId="{2963C90D-F4C3-4208-AAA5-0A0A46C4A4FA}" srcId="{7ACFB247-6104-4233-A037-FB811CC7102B}" destId="{C489A020-CFE4-45F6-9C51-B48DB88B2E83}" srcOrd="2" destOrd="0" parTransId="{B978FD9A-02E1-43E0-BF7F-05AF6A13D64D}" sibTransId="{395EC53F-AF76-4B88-8A1A-CA90847DF5E3}"/>
    <dgm:cxn modelId="{4146E214-1996-45A8-91CC-6E91DCB0BEB5}" type="presOf" srcId="{C489A020-CFE4-45F6-9C51-B48DB88B2E83}" destId="{B0C0B15B-95C2-4281-8E6F-A3D38B2C612C}" srcOrd="0" destOrd="0" presId="urn:microsoft.com/office/officeart/2018/2/layout/IconVerticalSolidList"/>
    <dgm:cxn modelId="{58F2D92D-5880-4162-B059-E416CC3A61A7}" srcId="{7ACFB247-6104-4233-A037-FB811CC7102B}" destId="{7208035B-3819-41E5-A203-8DE0FFE08725}" srcOrd="3" destOrd="0" parTransId="{501BA557-B459-4A4B-8FC8-4CFE86B581FB}" sibTransId="{E4E0DFA2-5075-43C3-B0A2-D9CF68CB852C}"/>
    <dgm:cxn modelId="{9383A86C-7515-4757-B11C-CF30090E6A80}" type="presOf" srcId="{7208035B-3819-41E5-A203-8DE0FFE08725}" destId="{2A573148-977D-42CB-8EF2-B26EE97A65DF}" srcOrd="0" destOrd="0" presId="urn:microsoft.com/office/officeart/2018/2/layout/IconVerticalSolidList"/>
    <dgm:cxn modelId="{BBCDBE52-0CE0-45EB-9A2C-68CB320A937E}" type="presOf" srcId="{AA598675-7916-436C-960D-D9E7DB0DAF51}" destId="{3F036FC2-775E-4789-8347-7986CAEB6409}" srcOrd="0" destOrd="0" presId="urn:microsoft.com/office/officeart/2018/2/layout/IconVerticalSolidList"/>
    <dgm:cxn modelId="{6E18628B-E446-44AE-A06F-DD6D14820AF6}" srcId="{7ACFB247-6104-4233-A037-FB811CC7102B}" destId="{AA598675-7916-436C-960D-D9E7DB0DAF51}" srcOrd="1" destOrd="0" parTransId="{DF73AD22-A941-4CE8-8841-47F9639568C1}" sibTransId="{D550A50A-1223-40AB-88BE-0EEFB67BD560}"/>
    <dgm:cxn modelId="{3A16E392-391F-4D15-BE8C-8D3A2DB99C5F}" type="presOf" srcId="{D6F391FC-574E-4BEB-9DD4-0D40F2B0F109}" destId="{65FCDCCA-FBBF-4789-985C-654DE280E137}" srcOrd="0" destOrd="0" presId="urn:microsoft.com/office/officeart/2018/2/layout/IconVerticalSolidList"/>
    <dgm:cxn modelId="{C97ACCA1-AF1C-4C8C-807E-45E862F5A7CB}" srcId="{7ACFB247-6104-4233-A037-FB811CC7102B}" destId="{D6F391FC-574E-4BEB-9DD4-0D40F2B0F109}" srcOrd="0" destOrd="0" parTransId="{37233BDD-DC7D-4FBE-A73D-51EC47A39F4E}" sibTransId="{31F16220-889A-47C6-967D-ED5CBD4D7998}"/>
    <dgm:cxn modelId="{D4AA04FA-41F5-4DFC-9F96-5939BDE1A93B}" type="presOf" srcId="{7ACFB247-6104-4233-A037-FB811CC7102B}" destId="{D14E2507-003D-461C-B2FF-069BF3DBA512}" srcOrd="0" destOrd="0" presId="urn:microsoft.com/office/officeart/2018/2/layout/IconVerticalSolidList"/>
    <dgm:cxn modelId="{6F98CC7D-6A9C-4389-809A-767F7CEEBDE8}" type="presParOf" srcId="{D14E2507-003D-461C-B2FF-069BF3DBA512}" destId="{E76EBE9C-3CDD-443E-B551-368E992785D0}" srcOrd="0" destOrd="0" presId="urn:microsoft.com/office/officeart/2018/2/layout/IconVerticalSolidList"/>
    <dgm:cxn modelId="{42D5C8E4-77E2-4642-AB53-B029AF58916C}" type="presParOf" srcId="{E76EBE9C-3CDD-443E-B551-368E992785D0}" destId="{A9B25C95-1D5D-44C6-988A-56668E1EF250}" srcOrd="0" destOrd="0" presId="urn:microsoft.com/office/officeart/2018/2/layout/IconVerticalSolidList"/>
    <dgm:cxn modelId="{B040C634-D515-4D41-A28F-218692316548}" type="presParOf" srcId="{E76EBE9C-3CDD-443E-B551-368E992785D0}" destId="{CF1CA209-39A6-4526-A987-59117FB32729}" srcOrd="1" destOrd="0" presId="urn:microsoft.com/office/officeart/2018/2/layout/IconVerticalSolidList"/>
    <dgm:cxn modelId="{D1B06BAE-394F-4D98-BBD7-41EAFCC191D3}" type="presParOf" srcId="{E76EBE9C-3CDD-443E-B551-368E992785D0}" destId="{62F4FFB1-3B6D-4A04-8165-218172DE0710}" srcOrd="2" destOrd="0" presId="urn:microsoft.com/office/officeart/2018/2/layout/IconVerticalSolidList"/>
    <dgm:cxn modelId="{4561F649-AB9B-40A1-9E16-984AB1B64F11}" type="presParOf" srcId="{E76EBE9C-3CDD-443E-B551-368E992785D0}" destId="{65FCDCCA-FBBF-4789-985C-654DE280E137}" srcOrd="3" destOrd="0" presId="urn:microsoft.com/office/officeart/2018/2/layout/IconVerticalSolidList"/>
    <dgm:cxn modelId="{D22812C6-0CC5-4529-877A-F748245D9571}" type="presParOf" srcId="{D14E2507-003D-461C-B2FF-069BF3DBA512}" destId="{42D5B115-5459-4093-AEDD-75C70094C2CB}" srcOrd="1" destOrd="0" presId="urn:microsoft.com/office/officeart/2018/2/layout/IconVerticalSolidList"/>
    <dgm:cxn modelId="{97483346-0283-40BC-A972-7DEBA1884A8B}" type="presParOf" srcId="{D14E2507-003D-461C-B2FF-069BF3DBA512}" destId="{CDC09339-E810-448E-8785-BB197B12E2CD}" srcOrd="2" destOrd="0" presId="urn:microsoft.com/office/officeart/2018/2/layout/IconVerticalSolidList"/>
    <dgm:cxn modelId="{511E3097-5CC7-45D6-BADB-35B5561BEE83}" type="presParOf" srcId="{CDC09339-E810-448E-8785-BB197B12E2CD}" destId="{26497569-ECB4-4910-9517-4FC40EBA2D89}" srcOrd="0" destOrd="0" presId="urn:microsoft.com/office/officeart/2018/2/layout/IconVerticalSolidList"/>
    <dgm:cxn modelId="{8E9E79B3-688E-4653-BBE6-4388DFEDF6CC}" type="presParOf" srcId="{CDC09339-E810-448E-8785-BB197B12E2CD}" destId="{4E658E07-4232-4973-A2D3-570C0F4CA256}" srcOrd="1" destOrd="0" presId="urn:microsoft.com/office/officeart/2018/2/layout/IconVerticalSolidList"/>
    <dgm:cxn modelId="{4FB09114-5FD6-4A84-AE1F-E434EFBD4662}" type="presParOf" srcId="{CDC09339-E810-448E-8785-BB197B12E2CD}" destId="{62ABD9CE-6021-48EE-8D2C-03DEFE6F10E2}" srcOrd="2" destOrd="0" presId="urn:microsoft.com/office/officeart/2018/2/layout/IconVerticalSolidList"/>
    <dgm:cxn modelId="{1565A27C-0A89-44AA-B051-8A7D1F633A7F}" type="presParOf" srcId="{CDC09339-E810-448E-8785-BB197B12E2CD}" destId="{3F036FC2-775E-4789-8347-7986CAEB6409}" srcOrd="3" destOrd="0" presId="urn:microsoft.com/office/officeart/2018/2/layout/IconVerticalSolidList"/>
    <dgm:cxn modelId="{AD440E0C-6776-4863-BD77-C9A9BC48A68A}" type="presParOf" srcId="{D14E2507-003D-461C-B2FF-069BF3DBA512}" destId="{7F0EF49A-8C53-4961-A325-94D0ADD0C0E1}" srcOrd="3" destOrd="0" presId="urn:microsoft.com/office/officeart/2018/2/layout/IconVerticalSolidList"/>
    <dgm:cxn modelId="{0108A9C0-A747-4921-9623-4C9636A16202}" type="presParOf" srcId="{D14E2507-003D-461C-B2FF-069BF3DBA512}" destId="{8886B94D-951D-4782-AA3C-588541D93222}" srcOrd="4" destOrd="0" presId="urn:microsoft.com/office/officeart/2018/2/layout/IconVerticalSolidList"/>
    <dgm:cxn modelId="{3A33E2E5-EA33-4124-80CF-2876491E87BD}" type="presParOf" srcId="{8886B94D-951D-4782-AA3C-588541D93222}" destId="{FDB2226B-7B52-4405-A61E-AFBCD2F6B6B2}" srcOrd="0" destOrd="0" presId="urn:microsoft.com/office/officeart/2018/2/layout/IconVerticalSolidList"/>
    <dgm:cxn modelId="{23C2C5F8-49FB-44AD-93C3-536718894236}" type="presParOf" srcId="{8886B94D-951D-4782-AA3C-588541D93222}" destId="{2830D602-2E18-491A-A8A4-FAADED787B69}" srcOrd="1" destOrd="0" presId="urn:microsoft.com/office/officeart/2018/2/layout/IconVerticalSolidList"/>
    <dgm:cxn modelId="{2E8E0586-7481-40A9-918C-AA42B027123B}" type="presParOf" srcId="{8886B94D-951D-4782-AA3C-588541D93222}" destId="{EE36DA57-2DDB-4E25-8732-66A6B3EA31B3}" srcOrd="2" destOrd="0" presId="urn:microsoft.com/office/officeart/2018/2/layout/IconVerticalSolidList"/>
    <dgm:cxn modelId="{423ADC87-4362-4BC6-9918-0A8DCC355B22}" type="presParOf" srcId="{8886B94D-951D-4782-AA3C-588541D93222}" destId="{B0C0B15B-95C2-4281-8E6F-A3D38B2C612C}" srcOrd="3" destOrd="0" presId="urn:microsoft.com/office/officeart/2018/2/layout/IconVerticalSolidList"/>
    <dgm:cxn modelId="{132A1566-4D16-433E-9CF7-5BB4C1983D67}" type="presParOf" srcId="{D14E2507-003D-461C-B2FF-069BF3DBA512}" destId="{D2148DA5-4854-4D01-A838-8DCB8CC6F41A}" srcOrd="5" destOrd="0" presId="urn:microsoft.com/office/officeart/2018/2/layout/IconVerticalSolidList"/>
    <dgm:cxn modelId="{84C5CCB2-3F21-4C49-B284-FF26E4BA51DF}" type="presParOf" srcId="{D14E2507-003D-461C-B2FF-069BF3DBA512}" destId="{D281D5EB-622E-43D9-9B83-D439D8855E15}" srcOrd="6" destOrd="0" presId="urn:microsoft.com/office/officeart/2018/2/layout/IconVerticalSolidList"/>
    <dgm:cxn modelId="{F158AFA7-DFA3-4A18-8C1A-DFE1CB0CA9B0}" type="presParOf" srcId="{D281D5EB-622E-43D9-9B83-D439D8855E15}" destId="{C967D3D5-BDA6-4DB2-BB48-9BB80D8D8188}" srcOrd="0" destOrd="0" presId="urn:microsoft.com/office/officeart/2018/2/layout/IconVerticalSolidList"/>
    <dgm:cxn modelId="{10CAB3C7-3E60-4249-BE0F-DDE1BD911BD6}" type="presParOf" srcId="{D281D5EB-622E-43D9-9B83-D439D8855E15}" destId="{4B8444AF-CEF0-44FE-AE08-B1BDA3E2FB5D}" srcOrd="1" destOrd="0" presId="urn:microsoft.com/office/officeart/2018/2/layout/IconVerticalSolidList"/>
    <dgm:cxn modelId="{1CCDCC98-0726-49C1-B322-E33760E3BEED}" type="presParOf" srcId="{D281D5EB-622E-43D9-9B83-D439D8855E15}" destId="{2E46E800-4387-4455-BE16-A6F10C5DDB88}" srcOrd="2" destOrd="0" presId="urn:microsoft.com/office/officeart/2018/2/layout/IconVerticalSolidList"/>
    <dgm:cxn modelId="{67B6D855-F19A-484C-8D32-D3FBC613D72C}" type="presParOf" srcId="{D281D5EB-622E-43D9-9B83-D439D8855E15}" destId="{2A573148-977D-42CB-8EF2-B26EE97A65D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03BF1-C3D1-49A3-876C-6BEC25F578D3}">
      <dsp:nvSpPr>
        <dsp:cNvPr id="0" name=""/>
        <dsp:cNvSpPr/>
      </dsp:nvSpPr>
      <dsp:spPr>
        <a:xfrm>
          <a:off x="10120" y="906"/>
          <a:ext cx="2893218" cy="17359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kern="1200"/>
            <a:t>Platform konumlandırması;</a:t>
          </a:r>
          <a:endParaRPr lang="en-US" sz="1300" kern="1200"/>
        </a:p>
      </dsp:txBody>
      <dsp:txXfrm>
        <a:off x="10120" y="906"/>
        <a:ext cx="2893218" cy="1735931"/>
      </dsp:txXfrm>
    </dsp:sp>
    <dsp:sp modelId="{0DA0D9C0-8AC9-4507-A49B-FEC26C449A62}">
      <dsp:nvSpPr>
        <dsp:cNvPr id="0" name=""/>
        <dsp:cNvSpPr/>
      </dsp:nvSpPr>
      <dsp:spPr>
        <a:xfrm>
          <a:off x="3192660" y="906"/>
          <a:ext cx="2893218" cy="17359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kern="1200"/>
            <a:t>Türkiye otomotiv endüstrisinin, Çin başta olmak üzere, lojistik-inovasyon-teknoloji odağında, global entegrasyonunu artırmak; otomotiv güç birliği hattı oluşturmak.</a:t>
          </a:r>
          <a:endParaRPr lang="en-US" sz="1300" kern="1200"/>
        </a:p>
      </dsp:txBody>
      <dsp:txXfrm>
        <a:off x="3192660" y="906"/>
        <a:ext cx="2893218" cy="1735931"/>
      </dsp:txXfrm>
    </dsp:sp>
    <dsp:sp modelId="{A541A2B8-2158-48D8-A644-3A966FF0F79E}">
      <dsp:nvSpPr>
        <dsp:cNvPr id="0" name=""/>
        <dsp:cNvSpPr/>
      </dsp:nvSpPr>
      <dsp:spPr>
        <a:xfrm>
          <a:off x="10120" y="2026159"/>
          <a:ext cx="2893218" cy="17359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kern="1200"/>
            <a:t>Strategy;</a:t>
          </a:r>
          <a:endParaRPr lang="en-US" sz="1300" kern="1200"/>
        </a:p>
      </dsp:txBody>
      <dsp:txXfrm>
        <a:off x="10120" y="2026159"/>
        <a:ext cx="2893218" cy="1735931"/>
      </dsp:txXfrm>
    </dsp:sp>
    <dsp:sp modelId="{E63332F9-3335-47F5-A3E9-26F075201372}">
      <dsp:nvSpPr>
        <dsp:cNvPr id="0" name=""/>
        <dsp:cNvSpPr/>
      </dsp:nvSpPr>
      <dsp:spPr>
        <a:xfrm>
          <a:off x="3192660" y="2026159"/>
          <a:ext cx="2893218" cy="17359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kern="1200"/>
            <a:t>Otomotiv sektöründe; sıfır araçtan ikinci ele, finansmandan, yedek parçaya ve tamamlayıcı hizmetlere, insan kaynağından tedarik zincirine uçtan uca tüm değişimleri, gelişimleri, girişimleri, yatırımları desteklemek, başarılı uygulamaların tutundurulmasını sağlamak, pazarı 360° domine etmek. </a:t>
          </a:r>
          <a:endParaRPr lang="en-US" sz="1300" kern="1200"/>
        </a:p>
      </dsp:txBody>
      <dsp:txXfrm>
        <a:off x="3192660" y="2026159"/>
        <a:ext cx="2893218" cy="1735931"/>
      </dsp:txXfrm>
    </dsp:sp>
    <dsp:sp modelId="{1DEC7125-8497-46FD-87E2-812BE3F1D79B}">
      <dsp:nvSpPr>
        <dsp:cNvPr id="0" name=""/>
        <dsp:cNvSpPr/>
      </dsp:nvSpPr>
      <dsp:spPr>
        <a:xfrm>
          <a:off x="10120" y="4051413"/>
          <a:ext cx="2893218" cy="17359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kern="1200"/>
            <a:t>Yurt Dışı Üye Bilgileri;</a:t>
          </a:r>
          <a:endParaRPr lang="en-US" sz="1300" kern="1200"/>
        </a:p>
      </dsp:txBody>
      <dsp:txXfrm>
        <a:off x="10120" y="4051413"/>
        <a:ext cx="2893218" cy="1735931"/>
      </dsp:txXfrm>
    </dsp:sp>
    <dsp:sp modelId="{3DF419DC-2401-4986-BDEA-BCECD2C6BA24}">
      <dsp:nvSpPr>
        <dsp:cNvPr id="0" name=""/>
        <dsp:cNvSpPr/>
      </dsp:nvSpPr>
      <dsp:spPr>
        <a:xfrm>
          <a:off x="3192660" y="4051413"/>
          <a:ext cx="2893218" cy="17359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İtalyan tasarım firmaları da dahil olmak üzere, Zhongguancun Açık İnovasyon Derneği, Xingyun İnternet ve Cloud</a:t>
          </a:r>
          <a:r>
            <a:rPr lang="tr-TR" sz="1300" kern="1200"/>
            <a:t> ve </a:t>
          </a:r>
          <a:r>
            <a:rPr lang="en-US" sz="1300" kern="1200"/>
            <a:t> Road Capital gibi otomotiv endüstrisinin 100'den </a:t>
          </a:r>
          <a:r>
            <a:rPr lang="tr-TR" sz="1300" kern="1200"/>
            <a:t>önemli oyuncusunu</a:t>
          </a:r>
          <a:r>
            <a:rPr lang="en-US" sz="1300" kern="1200"/>
            <a:t> kapsamaktadır.</a:t>
          </a:r>
        </a:p>
      </dsp:txBody>
      <dsp:txXfrm>
        <a:off x="3192660" y="4051413"/>
        <a:ext cx="2893218" cy="17359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0F5B93-A8AA-4E8B-A194-D306B3B8C83E}">
      <dsp:nvSpPr>
        <dsp:cNvPr id="0" name=""/>
        <dsp:cNvSpPr/>
      </dsp:nvSpPr>
      <dsp:spPr>
        <a:xfrm>
          <a:off x="0" y="5362"/>
          <a:ext cx="10908146" cy="15686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5603E1-8016-4144-9820-CBDE1E45DA3F}">
      <dsp:nvSpPr>
        <dsp:cNvPr id="0" name=""/>
        <dsp:cNvSpPr/>
      </dsp:nvSpPr>
      <dsp:spPr>
        <a:xfrm>
          <a:off x="474521" y="358312"/>
          <a:ext cx="863609" cy="86276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0CE540-CCFE-4434-948C-B898D7E14FCF}">
      <dsp:nvSpPr>
        <dsp:cNvPr id="0" name=""/>
        <dsp:cNvSpPr/>
      </dsp:nvSpPr>
      <dsp:spPr>
        <a:xfrm>
          <a:off x="1812651" y="5362"/>
          <a:ext cx="9026315" cy="1692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37" tIns="179137" rIns="179137" bIns="179137" numCol="1" spcCol="1270" anchor="ctr" anchorCtr="0">
          <a:noAutofit/>
        </a:bodyPr>
        <a:lstStyle/>
        <a:p>
          <a:pPr marL="0" lvl="0" indent="0" algn="l" defTabSz="1111250">
            <a:lnSpc>
              <a:spcPct val="100000"/>
            </a:lnSpc>
            <a:spcBef>
              <a:spcPct val="0"/>
            </a:spcBef>
            <a:spcAft>
              <a:spcPct val="35000"/>
            </a:spcAft>
            <a:buNone/>
          </a:pPr>
          <a:r>
            <a:rPr lang="en-US" sz="2500" kern="1200"/>
            <a:t>Güçlü Türkiye</a:t>
          </a:r>
        </a:p>
      </dsp:txBody>
      <dsp:txXfrm>
        <a:off x="1812651" y="5362"/>
        <a:ext cx="9026315" cy="1692637"/>
      </dsp:txXfrm>
    </dsp:sp>
    <dsp:sp modelId="{69B013BE-933D-47DB-B8F1-72E6AD1117B7}">
      <dsp:nvSpPr>
        <dsp:cNvPr id="0" name=""/>
        <dsp:cNvSpPr/>
      </dsp:nvSpPr>
      <dsp:spPr>
        <a:xfrm>
          <a:off x="0" y="2108336"/>
          <a:ext cx="10908146" cy="15686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68A908-F9A6-42BA-AED3-03952D2ECE96}">
      <dsp:nvSpPr>
        <dsp:cNvPr id="0" name=""/>
        <dsp:cNvSpPr/>
      </dsp:nvSpPr>
      <dsp:spPr>
        <a:xfrm>
          <a:off x="474521" y="2461285"/>
          <a:ext cx="863609" cy="86276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66C211-330C-4B7E-996F-6EB856DC0DFE}">
      <dsp:nvSpPr>
        <dsp:cNvPr id="0" name=""/>
        <dsp:cNvSpPr/>
      </dsp:nvSpPr>
      <dsp:spPr>
        <a:xfrm>
          <a:off x="1812651" y="2108336"/>
          <a:ext cx="9026315" cy="1692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37" tIns="179137" rIns="179137" bIns="179137" numCol="1" spcCol="1270" anchor="ctr" anchorCtr="0">
          <a:noAutofit/>
        </a:bodyPr>
        <a:lstStyle/>
        <a:p>
          <a:pPr marL="0" lvl="0" indent="0" algn="l" defTabSz="533400">
            <a:lnSpc>
              <a:spcPct val="100000"/>
            </a:lnSpc>
            <a:spcBef>
              <a:spcPct val="0"/>
            </a:spcBef>
            <a:spcAft>
              <a:spcPct val="35000"/>
            </a:spcAft>
            <a:buNone/>
          </a:pPr>
          <a:r>
            <a:rPr lang="en-US" sz="1200" kern="1200" dirty="0" err="1"/>
            <a:t>Hızla</a:t>
          </a:r>
          <a:r>
            <a:rPr lang="en-US" sz="1200" kern="1200" dirty="0"/>
            <a:t> </a:t>
          </a:r>
          <a:r>
            <a:rPr lang="en-US" sz="1200" kern="1200" dirty="0" err="1"/>
            <a:t>gelişen</a:t>
          </a:r>
          <a:r>
            <a:rPr lang="en-US" sz="1200" kern="1200" dirty="0"/>
            <a:t> </a:t>
          </a:r>
          <a:r>
            <a:rPr lang="en-US" sz="1200" kern="1200" dirty="0" err="1"/>
            <a:t>Türk</a:t>
          </a:r>
          <a:r>
            <a:rPr lang="en-US" sz="1200" kern="1200" dirty="0"/>
            <a:t> </a:t>
          </a:r>
          <a:r>
            <a:rPr lang="en-US" sz="1200" kern="1200" dirty="0" err="1"/>
            <a:t>otomotiv</a:t>
          </a:r>
          <a:r>
            <a:rPr lang="en-US" sz="1200" kern="1200" dirty="0"/>
            <a:t> </a:t>
          </a:r>
          <a:r>
            <a:rPr lang="en-US" sz="1200" kern="1200" dirty="0" err="1"/>
            <a:t>sanayi</a:t>
          </a:r>
          <a:r>
            <a:rPr lang="en-US" sz="1200" kern="1200" dirty="0"/>
            <a:t>, </a:t>
          </a:r>
          <a:r>
            <a:rPr lang="en-US" sz="1200" kern="1200" dirty="0" err="1"/>
            <a:t>dünya</a:t>
          </a:r>
          <a:r>
            <a:rPr lang="en-US" sz="1200" kern="1200" dirty="0"/>
            <a:t> </a:t>
          </a:r>
          <a:r>
            <a:rPr lang="en-US" sz="1200" kern="1200" dirty="0" err="1"/>
            <a:t>çapında</a:t>
          </a:r>
          <a:r>
            <a:rPr lang="en-US" sz="1200" kern="1200" dirty="0"/>
            <a:t> </a:t>
          </a:r>
          <a:r>
            <a:rPr lang="en-US" sz="1200" kern="1200" dirty="0" err="1"/>
            <a:t>güçlü</a:t>
          </a:r>
          <a:r>
            <a:rPr lang="en-US" sz="1200" kern="1200" dirty="0"/>
            <a:t> </a:t>
          </a:r>
          <a:r>
            <a:rPr lang="en-US" sz="1200" kern="1200" dirty="0" err="1"/>
            <a:t>bir</a:t>
          </a:r>
          <a:r>
            <a:rPr lang="en-US" sz="1200" kern="1200" dirty="0"/>
            <a:t> </a:t>
          </a:r>
          <a:r>
            <a:rPr lang="en-US" sz="1200" kern="1200" dirty="0" err="1"/>
            <a:t>etkiye</a:t>
          </a:r>
          <a:r>
            <a:rPr lang="en-US" sz="1200" kern="1200" dirty="0"/>
            <a:t> </a:t>
          </a:r>
          <a:r>
            <a:rPr lang="en-US" sz="1200" kern="1200" dirty="0" err="1"/>
            <a:t>sahiptir</a:t>
          </a:r>
          <a:r>
            <a:rPr lang="en-US" sz="1200" kern="1200" dirty="0"/>
            <a:t>. </a:t>
          </a:r>
          <a:r>
            <a:rPr lang="en-US" sz="1200" kern="1200" dirty="0" err="1"/>
            <a:t>Türkiye'nin</a:t>
          </a:r>
          <a:r>
            <a:rPr lang="en-US" sz="1200" kern="1200" dirty="0"/>
            <a:t> </a:t>
          </a:r>
          <a:r>
            <a:rPr lang="en-US" sz="1200" kern="1200" dirty="0" err="1"/>
            <a:t>en</a:t>
          </a:r>
          <a:r>
            <a:rPr lang="en-US" sz="1200" kern="1200" dirty="0"/>
            <a:t> </a:t>
          </a:r>
          <a:r>
            <a:rPr lang="en-US" sz="1200" kern="1200" dirty="0" err="1"/>
            <a:t>önemli</a:t>
          </a:r>
          <a:r>
            <a:rPr lang="en-US" sz="1200" kern="1200" dirty="0"/>
            <a:t> </a:t>
          </a:r>
          <a:r>
            <a:rPr lang="en-US" sz="1200" kern="1200" dirty="0" err="1"/>
            <a:t>kaynaklarından</a:t>
          </a:r>
          <a:r>
            <a:rPr lang="en-US" sz="1200" kern="1200" dirty="0"/>
            <a:t> </a:t>
          </a:r>
          <a:r>
            <a:rPr lang="en-US" sz="1200" kern="1200" dirty="0" err="1"/>
            <a:t>biri</a:t>
          </a:r>
          <a:r>
            <a:rPr lang="en-US" sz="1200" kern="1200" dirty="0"/>
            <a:t> de </a:t>
          </a:r>
          <a:r>
            <a:rPr lang="en-US" sz="1200" kern="1200" dirty="0" err="1"/>
            <a:t>otomotiv</a:t>
          </a:r>
          <a:r>
            <a:rPr lang="en-US" sz="1200" kern="1200" dirty="0"/>
            <a:t> </a:t>
          </a:r>
          <a:r>
            <a:rPr lang="en-US" sz="1200" kern="1200" dirty="0" err="1"/>
            <a:t>sektörüdür</a:t>
          </a:r>
          <a:r>
            <a:rPr lang="en-US" sz="1200" kern="1200" dirty="0"/>
            <a:t>. </a:t>
          </a:r>
          <a:r>
            <a:rPr lang="en-US" sz="1200" kern="1200" dirty="0" err="1"/>
            <a:t>Öyle</a:t>
          </a:r>
          <a:r>
            <a:rPr lang="en-US" sz="1200" kern="1200" dirty="0"/>
            <a:t> ki </a:t>
          </a:r>
          <a:r>
            <a:rPr lang="en-US" sz="1200" kern="1200" dirty="0" err="1"/>
            <a:t>Avrupa'nın</a:t>
          </a:r>
          <a:r>
            <a:rPr lang="en-US" sz="1200" kern="1200" dirty="0"/>
            <a:t> </a:t>
          </a:r>
          <a:r>
            <a:rPr lang="en-US" sz="1200" kern="1200" dirty="0" err="1"/>
            <a:t>en</a:t>
          </a:r>
          <a:r>
            <a:rPr lang="en-US" sz="1200" kern="1200" dirty="0"/>
            <a:t> </a:t>
          </a:r>
          <a:r>
            <a:rPr lang="en-US" sz="1200" kern="1200" dirty="0" err="1"/>
            <a:t>büyük</a:t>
          </a:r>
          <a:r>
            <a:rPr lang="en-US" sz="1200" kern="1200" dirty="0"/>
            <a:t> </a:t>
          </a:r>
          <a:r>
            <a:rPr lang="en-US" sz="1200" kern="1200" dirty="0" err="1"/>
            <a:t>ticari</a:t>
          </a:r>
          <a:r>
            <a:rPr lang="en-US" sz="1200" kern="1200" dirty="0"/>
            <a:t> </a:t>
          </a:r>
          <a:r>
            <a:rPr lang="en-US" sz="1200" kern="1200" dirty="0" err="1"/>
            <a:t>araç</a:t>
          </a:r>
          <a:r>
            <a:rPr lang="en-US" sz="1200" kern="1200" dirty="0"/>
            <a:t> </a:t>
          </a:r>
          <a:r>
            <a:rPr lang="en-US" sz="1200" kern="1200" dirty="0" err="1"/>
            <a:t>üreticisi</a:t>
          </a:r>
          <a:r>
            <a:rPr lang="en-US" sz="1200" kern="1200" dirty="0"/>
            <a:t> </a:t>
          </a:r>
          <a:r>
            <a:rPr lang="en-US" sz="1200" kern="1200" dirty="0" err="1"/>
            <a:t>ve</a:t>
          </a:r>
          <a:r>
            <a:rPr lang="en-US" sz="1200" kern="1200" dirty="0"/>
            <a:t> </a:t>
          </a:r>
          <a:r>
            <a:rPr lang="en-US" sz="1200" kern="1200" dirty="0" err="1"/>
            <a:t>en</a:t>
          </a:r>
          <a:r>
            <a:rPr lang="en-US" sz="1200" kern="1200" dirty="0"/>
            <a:t> </a:t>
          </a:r>
          <a:r>
            <a:rPr lang="en-US" sz="1200" kern="1200" dirty="0" err="1"/>
            <a:t>büyük</a:t>
          </a:r>
          <a:r>
            <a:rPr lang="en-US" sz="1200" kern="1200" dirty="0"/>
            <a:t> 3. </a:t>
          </a:r>
          <a:r>
            <a:rPr lang="en-US" sz="1200" kern="1200" dirty="0" err="1"/>
            <a:t>araç</a:t>
          </a:r>
          <a:r>
            <a:rPr lang="en-US" sz="1200" kern="1200" dirty="0"/>
            <a:t> </a:t>
          </a:r>
          <a:r>
            <a:rPr lang="en-US" sz="1200" kern="1200" dirty="0" err="1"/>
            <a:t>üreticisidir</a:t>
          </a:r>
          <a:r>
            <a:rPr lang="en-US" sz="1200" kern="1200" dirty="0"/>
            <a:t>. Bu </a:t>
          </a:r>
          <a:r>
            <a:rPr lang="en-US" sz="1200" kern="1200" dirty="0" err="1"/>
            <a:t>büyüklük</a:t>
          </a:r>
          <a:r>
            <a:rPr lang="en-US" sz="1200" kern="1200" dirty="0"/>
            <a:t> </a:t>
          </a:r>
          <a:r>
            <a:rPr lang="en-US" sz="1200" kern="1200" dirty="0" err="1"/>
            <a:t>dünyanın</a:t>
          </a:r>
          <a:r>
            <a:rPr lang="en-US" sz="1200" kern="1200" dirty="0"/>
            <a:t> </a:t>
          </a:r>
          <a:r>
            <a:rPr lang="en-US" sz="1200" kern="1200" dirty="0" err="1"/>
            <a:t>en</a:t>
          </a:r>
          <a:r>
            <a:rPr lang="en-US" sz="1200" kern="1200" dirty="0"/>
            <a:t> </a:t>
          </a:r>
          <a:r>
            <a:rPr lang="en-US" sz="1200" kern="1200" dirty="0" err="1"/>
            <a:t>büyük</a:t>
          </a:r>
          <a:r>
            <a:rPr lang="en-US" sz="1200" kern="1200" dirty="0"/>
            <a:t> 12. </a:t>
          </a:r>
          <a:r>
            <a:rPr lang="en-US" sz="1200" kern="1200" dirty="0" err="1"/>
            <a:t>araç</a:t>
          </a:r>
          <a:r>
            <a:rPr lang="en-US" sz="1200" kern="1200" dirty="0"/>
            <a:t> </a:t>
          </a:r>
          <a:r>
            <a:rPr lang="en-US" sz="1200" kern="1200" dirty="0" err="1"/>
            <a:t>üreticisi</a:t>
          </a:r>
          <a:r>
            <a:rPr lang="en-US" sz="1200" kern="1200" dirty="0"/>
            <a:t> </a:t>
          </a:r>
          <a:r>
            <a:rPr lang="en-US" sz="1200" kern="1200" dirty="0" err="1"/>
            <a:t>olduğunu</a:t>
          </a:r>
          <a:r>
            <a:rPr lang="en-US" sz="1200" kern="1200" dirty="0"/>
            <a:t> </a:t>
          </a:r>
          <a:r>
            <a:rPr lang="en-US" sz="1200" kern="1200" dirty="0" err="1"/>
            <a:t>gösteriyor</a:t>
          </a:r>
          <a:r>
            <a:rPr lang="en-US" sz="1200" kern="1200" dirty="0"/>
            <a:t>. </a:t>
          </a:r>
          <a:r>
            <a:rPr lang="en-US" sz="1200" kern="1200" dirty="0" err="1"/>
            <a:t>Otomotiv</a:t>
          </a:r>
          <a:r>
            <a:rPr lang="en-US" sz="1200" kern="1200" dirty="0"/>
            <a:t> </a:t>
          </a:r>
          <a:r>
            <a:rPr lang="en-US" sz="1200" kern="1200" dirty="0" err="1"/>
            <a:t>sektörü</a:t>
          </a:r>
          <a:r>
            <a:rPr lang="en-US" sz="1200" kern="1200" dirty="0"/>
            <a:t>, 2023 </a:t>
          </a:r>
          <a:r>
            <a:rPr lang="en-US" sz="1200" kern="1200" dirty="0" err="1"/>
            <a:t>yılında</a:t>
          </a:r>
          <a:r>
            <a:rPr lang="en-US" sz="1200" kern="1200" dirty="0"/>
            <a:t> </a:t>
          </a:r>
          <a:r>
            <a:rPr lang="en-US" sz="1200" kern="1200" dirty="0" err="1"/>
            <a:t>gerçekleştirdiği</a:t>
          </a:r>
          <a:r>
            <a:rPr lang="en-US" sz="1200" kern="1200" dirty="0"/>
            <a:t> 35 </a:t>
          </a:r>
          <a:r>
            <a:rPr lang="en-US" sz="1200" kern="1200" dirty="0" err="1"/>
            <a:t>milyar</a:t>
          </a:r>
          <a:r>
            <a:rPr lang="en-US" sz="1200" kern="1200" dirty="0"/>
            <a:t> </a:t>
          </a:r>
          <a:r>
            <a:rPr lang="en-US" sz="1200" kern="1200" dirty="0" err="1"/>
            <a:t>doları</a:t>
          </a:r>
          <a:r>
            <a:rPr lang="en-US" sz="1200" kern="1200" dirty="0"/>
            <a:t> </a:t>
          </a:r>
          <a:r>
            <a:rPr lang="en-US" sz="1200" kern="1200" dirty="0" err="1"/>
            <a:t>aşan</a:t>
          </a:r>
          <a:r>
            <a:rPr lang="en-US" sz="1200" kern="1200" dirty="0"/>
            <a:t> </a:t>
          </a:r>
          <a:r>
            <a:rPr lang="en-US" sz="1200" kern="1200" dirty="0" err="1"/>
            <a:t>ihracat</a:t>
          </a:r>
          <a:r>
            <a:rPr lang="en-US" sz="1200" kern="1200" dirty="0"/>
            <a:t> </a:t>
          </a:r>
          <a:r>
            <a:rPr lang="en-US" sz="1200" kern="1200" dirty="0" err="1"/>
            <a:t>hacmi</a:t>
          </a:r>
          <a:r>
            <a:rPr lang="en-US" sz="1200" kern="1200" dirty="0"/>
            <a:t> </a:t>
          </a:r>
          <a:r>
            <a:rPr lang="en-US" sz="1200" kern="1200" dirty="0" err="1"/>
            <a:t>ve</a:t>
          </a:r>
          <a:r>
            <a:rPr lang="en-US" sz="1200" kern="1200" dirty="0"/>
            <a:t> 1 </a:t>
          </a:r>
          <a:r>
            <a:rPr lang="en-US" sz="1200" kern="1200" dirty="0" err="1"/>
            <a:t>milyon</a:t>
          </a:r>
          <a:r>
            <a:rPr lang="en-US" sz="1200" kern="1200" dirty="0"/>
            <a:t> </a:t>
          </a:r>
          <a:r>
            <a:rPr lang="en-US" sz="1200" kern="1200" dirty="0" err="1"/>
            <a:t>adetlik</a:t>
          </a:r>
          <a:r>
            <a:rPr lang="en-US" sz="1200" kern="1200" dirty="0"/>
            <a:t> </a:t>
          </a:r>
          <a:r>
            <a:rPr lang="en-US" sz="1200" kern="1200" dirty="0" err="1"/>
            <a:t>araç</a:t>
          </a:r>
          <a:r>
            <a:rPr lang="en-US" sz="1200" kern="1200" dirty="0"/>
            <a:t> </a:t>
          </a:r>
          <a:r>
            <a:rPr lang="en-US" sz="1200" kern="1200" dirty="0" err="1"/>
            <a:t>ihracatı</a:t>
          </a:r>
          <a:r>
            <a:rPr lang="en-US" sz="1200" kern="1200" dirty="0"/>
            <a:t> </a:t>
          </a:r>
          <a:r>
            <a:rPr lang="en-US" sz="1200" kern="1200" dirty="0" err="1"/>
            <a:t>ile</a:t>
          </a:r>
          <a:r>
            <a:rPr lang="en-US" sz="1200" kern="1200" dirty="0"/>
            <a:t> son 18 </a:t>
          </a:r>
          <a:r>
            <a:rPr lang="en-US" sz="1200" kern="1200" dirty="0" err="1"/>
            <a:t>yılda</a:t>
          </a:r>
          <a:r>
            <a:rPr lang="en-US" sz="1200" kern="1200" dirty="0"/>
            <a:t> 17 </a:t>
          </a:r>
          <a:r>
            <a:rPr lang="en-US" sz="1200" kern="1200" dirty="0" err="1"/>
            <a:t>yıldır</a:t>
          </a:r>
          <a:r>
            <a:rPr lang="en-US" sz="1200" kern="1200" dirty="0"/>
            <a:t> </a:t>
          </a:r>
          <a:r>
            <a:rPr lang="en-US" sz="1200" kern="1200" dirty="0" err="1"/>
            <a:t>Türkiye'nin</a:t>
          </a:r>
          <a:r>
            <a:rPr lang="en-US" sz="1200" kern="1200" dirty="0"/>
            <a:t> </a:t>
          </a:r>
          <a:r>
            <a:rPr lang="en-US" sz="1200" kern="1200" dirty="0" err="1"/>
            <a:t>ihracat</a:t>
          </a:r>
          <a:r>
            <a:rPr lang="en-US" sz="1200" kern="1200" dirty="0"/>
            <a:t> </a:t>
          </a:r>
          <a:r>
            <a:rPr lang="en-US" sz="1200" kern="1200" dirty="0" err="1"/>
            <a:t>şampiyonu</a:t>
          </a:r>
          <a:r>
            <a:rPr lang="en-US" sz="1200" kern="1200" dirty="0"/>
            <a:t> </a:t>
          </a:r>
          <a:r>
            <a:rPr lang="en-US" sz="1200" kern="1200" dirty="0" err="1"/>
            <a:t>oluyor</a:t>
          </a:r>
          <a:r>
            <a:rPr lang="en-US" sz="1200" kern="1200" dirty="0"/>
            <a:t>. </a:t>
          </a:r>
          <a:r>
            <a:rPr lang="en-US" sz="1200" kern="1200" dirty="0" err="1"/>
            <a:t>Türkiye'de</a:t>
          </a:r>
          <a:r>
            <a:rPr lang="en-US" sz="1200" kern="1200" dirty="0"/>
            <a:t> </a:t>
          </a:r>
          <a:r>
            <a:rPr lang="en-US" sz="1200" kern="1200" dirty="0" err="1"/>
            <a:t>ayrıca</a:t>
          </a:r>
          <a:r>
            <a:rPr lang="en-US" sz="1200" kern="1200" dirty="0"/>
            <a:t> </a:t>
          </a:r>
          <a:r>
            <a:rPr lang="en-US" sz="1200" kern="1200" dirty="0" err="1"/>
            <a:t>otomotiv</a:t>
          </a:r>
          <a:r>
            <a:rPr lang="en-US" sz="1200" kern="1200" dirty="0"/>
            <a:t> </a:t>
          </a:r>
          <a:r>
            <a:rPr lang="en-US" sz="1200" kern="1200" dirty="0" err="1"/>
            <a:t>endüstrisine</a:t>
          </a:r>
          <a:r>
            <a:rPr lang="en-US" sz="1200" kern="1200" dirty="0"/>
            <a:t> </a:t>
          </a:r>
          <a:r>
            <a:rPr lang="en-US" sz="1200" kern="1200" dirty="0" err="1"/>
            <a:t>adanmış</a:t>
          </a:r>
          <a:r>
            <a:rPr lang="en-US" sz="1200" kern="1200" dirty="0"/>
            <a:t> 198 </a:t>
          </a:r>
          <a:r>
            <a:rPr lang="en-US" sz="1200" kern="1200" dirty="0" err="1"/>
            <a:t>Ar</a:t>
          </a:r>
          <a:r>
            <a:rPr lang="en-US" sz="1200" kern="1200" dirty="0"/>
            <a:t>-Ge </a:t>
          </a:r>
          <a:r>
            <a:rPr lang="en-US" sz="1200" kern="1200" dirty="0" err="1"/>
            <a:t>ve</a:t>
          </a:r>
          <a:r>
            <a:rPr lang="en-US" sz="1200" kern="1200" dirty="0"/>
            <a:t> </a:t>
          </a:r>
          <a:r>
            <a:rPr lang="en-US" sz="1200" kern="1200" dirty="0" err="1"/>
            <a:t>Tasarım</a:t>
          </a:r>
          <a:r>
            <a:rPr lang="en-US" sz="1200" kern="1200" dirty="0"/>
            <a:t> </a:t>
          </a:r>
          <a:r>
            <a:rPr lang="en-US" sz="1200" kern="1200" dirty="0" err="1"/>
            <a:t>Merkezi</a:t>
          </a:r>
          <a:r>
            <a:rPr lang="en-US" sz="1200" kern="1200" dirty="0"/>
            <a:t> </a:t>
          </a:r>
          <a:r>
            <a:rPr lang="en-US" sz="1200" kern="1200" dirty="0" err="1"/>
            <a:t>bulunmaktadır</a:t>
          </a:r>
          <a:r>
            <a:rPr lang="en-US" sz="1200" kern="1200" dirty="0"/>
            <a:t>. Türkiye, </a:t>
          </a:r>
          <a:r>
            <a:rPr lang="en-US" sz="1200" kern="1200" dirty="0" err="1"/>
            <a:t>tarihsel</a:t>
          </a:r>
          <a:r>
            <a:rPr lang="en-US" sz="1200" kern="1200" dirty="0"/>
            <a:t> </a:t>
          </a:r>
          <a:r>
            <a:rPr lang="en-US" sz="1200" kern="1200" dirty="0" err="1"/>
            <a:t>olarak</a:t>
          </a:r>
          <a:r>
            <a:rPr lang="en-US" sz="1200" kern="1200" dirty="0"/>
            <a:t> </a:t>
          </a:r>
          <a:r>
            <a:rPr lang="en-US" sz="1200" kern="1200" dirty="0" err="1"/>
            <a:t>Türk</a:t>
          </a:r>
          <a:r>
            <a:rPr lang="en-US" sz="1200" kern="1200" dirty="0"/>
            <a:t> </a:t>
          </a:r>
          <a:r>
            <a:rPr lang="en-US" sz="1200" kern="1200" dirty="0" err="1"/>
            <a:t>ekonomisini</a:t>
          </a:r>
          <a:r>
            <a:rPr lang="en-US" sz="1200" kern="1200" dirty="0"/>
            <a:t> </a:t>
          </a:r>
          <a:r>
            <a:rPr lang="en-US" sz="1200" kern="1200" dirty="0" err="1"/>
            <a:t>küresel</a:t>
          </a:r>
          <a:r>
            <a:rPr lang="en-US" sz="1200" kern="1200" dirty="0"/>
            <a:t> </a:t>
          </a:r>
          <a:r>
            <a:rPr lang="en-US" sz="1200" kern="1200" dirty="0" err="1"/>
            <a:t>değer</a:t>
          </a:r>
          <a:r>
            <a:rPr lang="en-US" sz="1200" kern="1200" dirty="0"/>
            <a:t> </a:t>
          </a:r>
          <a:r>
            <a:rPr lang="en-US" sz="1200" kern="1200" dirty="0" err="1"/>
            <a:t>zincirine</a:t>
          </a:r>
          <a:r>
            <a:rPr lang="en-US" sz="1200" kern="1200" dirty="0"/>
            <a:t> </a:t>
          </a:r>
          <a:r>
            <a:rPr lang="en-US" sz="1200" kern="1200" dirty="0" err="1"/>
            <a:t>entegre</a:t>
          </a:r>
          <a:r>
            <a:rPr lang="en-US" sz="1200" kern="1200" dirty="0"/>
            <a:t> </a:t>
          </a:r>
          <a:r>
            <a:rPr lang="en-US" sz="1200" kern="1200" dirty="0" err="1"/>
            <a:t>etmede</a:t>
          </a:r>
          <a:r>
            <a:rPr lang="en-US" sz="1200" kern="1200" dirty="0"/>
            <a:t> </a:t>
          </a:r>
          <a:r>
            <a:rPr lang="en-US" sz="1200" kern="1200" dirty="0" err="1"/>
            <a:t>önemli</a:t>
          </a:r>
          <a:r>
            <a:rPr lang="en-US" sz="1200" kern="1200" dirty="0"/>
            <a:t> </a:t>
          </a:r>
          <a:r>
            <a:rPr lang="en-US" sz="1200" kern="1200" dirty="0" err="1"/>
            <a:t>bir</a:t>
          </a:r>
          <a:r>
            <a:rPr lang="en-US" sz="1200" kern="1200" dirty="0"/>
            <a:t> </a:t>
          </a:r>
          <a:r>
            <a:rPr lang="en-US" sz="1200" kern="1200" dirty="0" err="1"/>
            <a:t>ekonomik</a:t>
          </a:r>
          <a:r>
            <a:rPr lang="en-US" sz="1200" kern="1200" dirty="0"/>
            <a:t> </a:t>
          </a:r>
          <a:r>
            <a:rPr lang="en-US" sz="1200" kern="1200" dirty="0" err="1"/>
            <a:t>itici</a:t>
          </a:r>
          <a:r>
            <a:rPr lang="en-US" sz="1200" kern="1200" dirty="0"/>
            <a:t> </a:t>
          </a:r>
          <a:r>
            <a:rPr lang="en-US" sz="1200" kern="1200" dirty="0" err="1"/>
            <a:t>güç</a:t>
          </a:r>
          <a:r>
            <a:rPr lang="en-US" sz="1200" kern="1200" dirty="0"/>
            <a:t> </a:t>
          </a:r>
          <a:r>
            <a:rPr lang="en-US" sz="1200" kern="1200" dirty="0" err="1"/>
            <a:t>olan</a:t>
          </a:r>
          <a:r>
            <a:rPr lang="en-US" sz="1200" kern="1200" dirty="0"/>
            <a:t> </a:t>
          </a:r>
          <a:r>
            <a:rPr lang="en-US" sz="1200" kern="1200" dirty="0" err="1"/>
            <a:t>otomotiv</a:t>
          </a:r>
          <a:r>
            <a:rPr lang="en-US" sz="1200" kern="1200" dirty="0"/>
            <a:t> </a:t>
          </a:r>
          <a:r>
            <a:rPr lang="en-US" sz="1200" kern="1200" dirty="0" err="1"/>
            <a:t>endüstrisini</a:t>
          </a:r>
          <a:r>
            <a:rPr lang="en-US" sz="1200" kern="1200" dirty="0"/>
            <a:t> </a:t>
          </a:r>
          <a:r>
            <a:rPr lang="en-US" sz="1200" kern="1200" dirty="0" err="1"/>
            <a:t>dönüştürme</a:t>
          </a:r>
          <a:r>
            <a:rPr lang="en-US" sz="1200" kern="1200" dirty="0"/>
            <a:t> </a:t>
          </a:r>
          <a:r>
            <a:rPr lang="en-US" sz="1200" kern="1200" dirty="0" err="1"/>
            <a:t>taahhüdünün</a:t>
          </a:r>
          <a:r>
            <a:rPr lang="en-US" sz="1200" kern="1200" dirty="0"/>
            <a:t> </a:t>
          </a:r>
          <a:r>
            <a:rPr lang="en-US" sz="1200" kern="1200" dirty="0" err="1"/>
            <a:t>ve</a:t>
          </a:r>
          <a:r>
            <a:rPr lang="en-US" sz="1200" kern="1200" dirty="0"/>
            <a:t> </a:t>
          </a:r>
          <a:r>
            <a:rPr lang="en-US" sz="1200" kern="1200" dirty="0" err="1"/>
            <a:t>Türkiye'yi</a:t>
          </a:r>
          <a:r>
            <a:rPr lang="en-US" sz="1200" kern="1200" dirty="0"/>
            <a:t> </a:t>
          </a:r>
          <a:r>
            <a:rPr lang="en-US" sz="1200" kern="1200" dirty="0" err="1"/>
            <a:t>ekonomik</a:t>
          </a:r>
          <a:r>
            <a:rPr lang="en-US" sz="1200" kern="1200" dirty="0"/>
            <a:t> </a:t>
          </a:r>
          <a:r>
            <a:rPr lang="en-US" sz="1200" kern="1200" dirty="0" err="1"/>
            <a:t>bir</a:t>
          </a:r>
          <a:r>
            <a:rPr lang="en-US" sz="1200" kern="1200" dirty="0"/>
            <a:t> </a:t>
          </a:r>
          <a:r>
            <a:rPr lang="en-US" sz="1200" kern="1200" dirty="0" err="1"/>
            <a:t>güç</a:t>
          </a:r>
          <a:r>
            <a:rPr lang="en-US" sz="1200" kern="1200" dirty="0"/>
            <a:t> </a:t>
          </a:r>
          <a:r>
            <a:rPr lang="en-US" sz="1200" kern="1200" dirty="0" err="1"/>
            <a:t>merkezi</a:t>
          </a:r>
          <a:r>
            <a:rPr lang="en-US" sz="1200" kern="1200" dirty="0"/>
            <a:t> </a:t>
          </a:r>
          <a:r>
            <a:rPr lang="en-US" sz="1200" kern="1200" dirty="0" err="1"/>
            <a:t>haline</a:t>
          </a:r>
          <a:r>
            <a:rPr lang="en-US" sz="1200" kern="1200" dirty="0"/>
            <a:t> </a:t>
          </a:r>
          <a:r>
            <a:rPr lang="en-US" sz="1200" kern="1200" dirty="0" err="1"/>
            <a:t>getirme</a:t>
          </a:r>
          <a:r>
            <a:rPr lang="en-US" sz="1200" kern="1200" dirty="0"/>
            <a:t> </a:t>
          </a:r>
          <a:r>
            <a:rPr lang="en-US" sz="1200" kern="1200" dirty="0" err="1"/>
            <a:t>vizyonunun</a:t>
          </a:r>
          <a:r>
            <a:rPr lang="en-US" sz="1200" kern="1200" dirty="0"/>
            <a:t> </a:t>
          </a:r>
          <a:r>
            <a:rPr lang="en-US" sz="1200" kern="1200" dirty="0" err="1"/>
            <a:t>bir</a:t>
          </a:r>
          <a:r>
            <a:rPr lang="en-US" sz="1200" kern="1200" dirty="0"/>
            <a:t> </a:t>
          </a:r>
          <a:r>
            <a:rPr lang="en-US" sz="1200" kern="1200" dirty="0" err="1"/>
            <a:t>parçası</a:t>
          </a:r>
          <a:r>
            <a:rPr lang="en-US" sz="1200" kern="1200" dirty="0"/>
            <a:t> </a:t>
          </a:r>
          <a:r>
            <a:rPr lang="en-US" sz="1200" kern="1200" dirty="0" err="1"/>
            <a:t>olarak</a:t>
          </a:r>
          <a:r>
            <a:rPr lang="en-US" sz="1200" kern="1200" dirty="0"/>
            <a:t>, </a:t>
          </a:r>
          <a:r>
            <a:rPr lang="en-US" sz="1200" kern="1200" dirty="0" err="1"/>
            <a:t>ülkenin</a:t>
          </a:r>
          <a:r>
            <a:rPr lang="en-US" sz="1200" kern="1200" dirty="0"/>
            <a:t> </a:t>
          </a:r>
          <a:r>
            <a:rPr lang="en-US" sz="1200" kern="1200" dirty="0" err="1"/>
            <a:t>bu</a:t>
          </a:r>
          <a:r>
            <a:rPr lang="en-US" sz="1200" kern="1200" dirty="0"/>
            <a:t> </a:t>
          </a:r>
          <a:r>
            <a:rPr lang="en-US" sz="1200" kern="1200" dirty="0" err="1"/>
            <a:t>alandaki</a:t>
          </a:r>
          <a:r>
            <a:rPr lang="en-US" sz="1200" kern="1200" dirty="0"/>
            <a:t> </a:t>
          </a:r>
          <a:r>
            <a:rPr lang="en-US" sz="1200" kern="1200" dirty="0" err="1"/>
            <a:t>uzun</a:t>
          </a:r>
          <a:r>
            <a:rPr lang="en-US" sz="1200" kern="1200" dirty="0"/>
            <a:t> </a:t>
          </a:r>
          <a:r>
            <a:rPr lang="en-US" sz="1200" kern="1200" dirty="0" err="1"/>
            <a:t>yıllara</a:t>
          </a:r>
          <a:r>
            <a:rPr lang="en-US" sz="1200" kern="1200" dirty="0"/>
            <a:t> </a:t>
          </a:r>
          <a:r>
            <a:rPr lang="en-US" sz="1200" kern="1200" dirty="0" err="1"/>
            <a:t>dayanan</a:t>
          </a:r>
          <a:r>
            <a:rPr lang="en-US" sz="1200" kern="1200" dirty="0"/>
            <a:t> </a:t>
          </a:r>
          <a:r>
            <a:rPr lang="en-US" sz="1200" kern="1200" dirty="0" err="1"/>
            <a:t>bilgi</a:t>
          </a:r>
          <a:r>
            <a:rPr lang="en-US" sz="1200" kern="1200" dirty="0"/>
            <a:t> </a:t>
          </a:r>
          <a:r>
            <a:rPr lang="en-US" sz="1200" kern="1200" dirty="0" err="1"/>
            <a:t>birikiminden</a:t>
          </a:r>
          <a:r>
            <a:rPr lang="en-US" sz="1200" kern="1200" dirty="0"/>
            <a:t> </a:t>
          </a:r>
          <a:r>
            <a:rPr lang="en-US" sz="1200" kern="1200" dirty="0" err="1"/>
            <a:t>güç</a:t>
          </a:r>
          <a:r>
            <a:rPr lang="en-US" sz="1200" kern="1200" dirty="0"/>
            <a:t> </a:t>
          </a:r>
          <a:r>
            <a:rPr lang="en-US" sz="1200" kern="1200" dirty="0" err="1"/>
            <a:t>alan</a:t>
          </a:r>
          <a:r>
            <a:rPr lang="en-US" sz="1200" kern="1200" dirty="0"/>
            <a:t> </a:t>
          </a:r>
          <a:r>
            <a:rPr lang="en-US" sz="1200" kern="1200" dirty="0" err="1"/>
            <a:t>kendi</a:t>
          </a:r>
          <a:r>
            <a:rPr lang="en-US" sz="1200" kern="1200" dirty="0"/>
            <a:t> </a:t>
          </a:r>
          <a:r>
            <a:rPr lang="en-US" sz="1200" kern="1200" dirty="0" err="1"/>
            <a:t>yerel</a:t>
          </a:r>
          <a:r>
            <a:rPr lang="en-US" sz="1200" kern="1200" dirty="0"/>
            <a:t> </a:t>
          </a:r>
          <a:r>
            <a:rPr lang="en-US" sz="1200" kern="1200" dirty="0" err="1"/>
            <a:t>olarak</a:t>
          </a:r>
          <a:r>
            <a:rPr lang="en-US" sz="1200" kern="1200" dirty="0"/>
            <a:t> </a:t>
          </a:r>
          <a:r>
            <a:rPr lang="en-US" sz="1200" kern="1200" dirty="0" err="1"/>
            <a:t>geliştirilen</a:t>
          </a:r>
          <a:r>
            <a:rPr lang="en-US" sz="1200" kern="1200" dirty="0"/>
            <a:t> </a:t>
          </a:r>
          <a:r>
            <a:rPr lang="en-US" sz="1200" kern="1200" dirty="0" err="1"/>
            <a:t>doğuştan</a:t>
          </a:r>
          <a:r>
            <a:rPr lang="en-US" sz="1200" kern="1200" dirty="0"/>
            <a:t> </a:t>
          </a:r>
          <a:r>
            <a:rPr lang="en-US" sz="1200" kern="1200" dirty="0" err="1"/>
            <a:t>elektrikli</a:t>
          </a:r>
          <a:r>
            <a:rPr lang="en-US" sz="1200" kern="1200" dirty="0"/>
            <a:t> </a:t>
          </a:r>
          <a:r>
            <a:rPr lang="en-US" sz="1200" kern="1200" dirty="0" err="1"/>
            <a:t>otomobilini</a:t>
          </a:r>
          <a:r>
            <a:rPr lang="en-US" sz="1200" kern="1200" dirty="0"/>
            <a:t> </a:t>
          </a:r>
          <a:r>
            <a:rPr lang="en-US" sz="1200" kern="1200" dirty="0" err="1"/>
            <a:t>tanıttı</a:t>
          </a:r>
          <a:r>
            <a:rPr lang="en-US" sz="1200" kern="1200" dirty="0"/>
            <a:t>.</a:t>
          </a:r>
        </a:p>
      </dsp:txBody>
      <dsp:txXfrm>
        <a:off x="1812651" y="2108336"/>
        <a:ext cx="9026315" cy="1692637"/>
      </dsp:txXfrm>
    </dsp:sp>
    <dsp:sp modelId="{0ABFCBFF-F032-4C10-B8E8-DBA546F19379}">
      <dsp:nvSpPr>
        <dsp:cNvPr id="0" name=""/>
        <dsp:cNvSpPr/>
      </dsp:nvSpPr>
      <dsp:spPr>
        <a:xfrm>
          <a:off x="0" y="4211310"/>
          <a:ext cx="10908146" cy="15686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0AF387-5926-46D5-9FD4-5D73FD63BA30}">
      <dsp:nvSpPr>
        <dsp:cNvPr id="0" name=""/>
        <dsp:cNvSpPr/>
      </dsp:nvSpPr>
      <dsp:spPr>
        <a:xfrm>
          <a:off x="474521" y="4564259"/>
          <a:ext cx="863609" cy="86276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FF77D8-B14B-4838-8E7D-F4952880D856}">
      <dsp:nvSpPr>
        <dsp:cNvPr id="0" name=""/>
        <dsp:cNvSpPr/>
      </dsp:nvSpPr>
      <dsp:spPr>
        <a:xfrm>
          <a:off x="1812651" y="4211310"/>
          <a:ext cx="9026315" cy="1692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37" tIns="179137" rIns="179137" bIns="179137" numCol="1" spcCol="1270" anchor="ctr" anchorCtr="0">
          <a:noAutofit/>
        </a:bodyPr>
        <a:lstStyle/>
        <a:p>
          <a:pPr marL="0" lvl="0" indent="0" algn="l" defTabSz="533400">
            <a:lnSpc>
              <a:spcPct val="100000"/>
            </a:lnSpc>
            <a:spcBef>
              <a:spcPct val="0"/>
            </a:spcBef>
            <a:spcAft>
              <a:spcPct val="35000"/>
            </a:spcAft>
            <a:buNone/>
          </a:pPr>
          <a:r>
            <a:rPr lang="en-US" sz="1200" kern="1200" dirty="0">
              <a:latin typeface="Calibri" panose="020F0502020204030204" pitchFamily="34" charset="0"/>
              <a:cs typeface="Calibri" panose="020F0502020204030204" pitchFamily="34" charset="0"/>
            </a:rPr>
            <a:t>AB </a:t>
          </a:r>
          <a:r>
            <a:rPr lang="en-US" sz="1200" kern="1200" dirty="0" err="1">
              <a:latin typeface="Calibri" panose="020F0502020204030204" pitchFamily="34" charset="0"/>
              <a:cs typeface="Calibri" panose="020F0502020204030204" pitchFamily="34" charset="0"/>
            </a:rPr>
            <a:t>ile</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Gümrük</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Birliği</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ve</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Türkiye'nin</a:t>
          </a:r>
          <a:r>
            <a:rPr lang="en-US" sz="1200" kern="1200" dirty="0">
              <a:latin typeface="Calibri" panose="020F0502020204030204" pitchFamily="34" charset="0"/>
              <a:cs typeface="Calibri" panose="020F0502020204030204" pitchFamily="34" charset="0"/>
            </a:rPr>
            <a:t> AB </a:t>
          </a:r>
          <a:r>
            <a:rPr lang="en-US" sz="1200" kern="1200" dirty="0" err="1">
              <a:latin typeface="Calibri" panose="020F0502020204030204" pitchFamily="34" charset="0"/>
              <a:cs typeface="Calibri" panose="020F0502020204030204" pitchFamily="34" charset="0"/>
            </a:rPr>
            <a:t>adaylığı</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Türk</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otomotiv</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endüstrisinde</a:t>
          </a:r>
          <a:r>
            <a:rPr lang="en-US" sz="1200" kern="1200" dirty="0">
              <a:latin typeface="Calibri" panose="020F0502020204030204" pitchFamily="34" charset="0"/>
              <a:cs typeface="Calibri" panose="020F0502020204030204" pitchFamily="34" charset="0"/>
            </a:rPr>
            <a:t> AB </a:t>
          </a:r>
          <a:r>
            <a:rPr lang="en-US" sz="1200" kern="1200" dirty="0" err="1">
              <a:latin typeface="Calibri" panose="020F0502020204030204" pitchFamily="34" charset="0"/>
              <a:cs typeface="Calibri" panose="020F0502020204030204" pitchFamily="34" charset="0"/>
            </a:rPr>
            <a:t>ürün</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ve</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çevre</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standartlarının</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benimsenmesine</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yol</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açmıştır</a:t>
          </a:r>
          <a:r>
            <a:rPr lang="en-US" sz="1200" kern="1200" dirty="0">
              <a:latin typeface="Calibri" panose="020F0502020204030204" pitchFamily="34" charset="0"/>
              <a:cs typeface="Calibri" panose="020F0502020204030204" pitchFamily="34" charset="0"/>
            </a:rPr>
            <a:t>. Bu </a:t>
          </a:r>
          <a:r>
            <a:rPr lang="en-US" sz="1200" kern="1200" dirty="0" err="1">
              <a:latin typeface="Calibri" panose="020F0502020204030204" pitchFamily="34" charset="0"/>
              <a:cs typeface="Calibri" panose="020F0502020204030204" pitchFamily="34" charset="0"/>
            </a:rPr>
            <a:t>ilkelerle</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ilgili</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olarak</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Türk</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şirketlerinin</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çoğu</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zaten</a:t>
          </a:r>
          <a:r>
            <a:rPr lang="en-US" sz="1200" kern="1200" dirty="0">
              <a:latin typeface="Calibri" panose="020F0502020204030204" pitchFamily="34" charset="0"/>
              <a:cs typeface="Calibri" panose="020F0502020204030204" pitchFamily="34" charset="0"/>
            </a:rPr>
            <a:t> AB </a:t>
          </a:r>
          <a:r>
            <a:rPr lang="en-US" sz="1200" kern="1200" dirty="0" err="1">
              <a:latin typeface="Calibri" panose="020F0502020204030204" pitchFamily="34" charset="0"/>
              <a:cs typeface="Calibri" panose="020F0502020204030204" pitchFamily="34" charset="0"/>
            </a:rPr>
            <a:t>kalite</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belgelerini</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almış</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durumda</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Türk</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otomotiv</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sanayinin</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Avrupa</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ülkelerine</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yaptığı</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ihracat</a:t>
          </a:r>
          <a:r>
            <a:rPr lang="en-US" sz="1200" kern="1200" dirty="0">
              <a:latin typeface="Calibri" panose="020F0502020204030204" pitchFamily="34" charset="0"/>
              <a:cs typeface="Calibri" panose="020F0502020204030204" pitchFamily="34" charset="0"/>
            </a:rPr>
            <a:t>, 2023 </a:t>
          </a:r>
          <a:r>
            <a:rPr lang="en-US" sz="1200" kern="1200" dirty="0" err="1">
              <a:latin typeface="Calibri" panose="020F0502020204030204" pitchFamily="34" charset="0"/>
              <a:cs typeface="Calibri" panose="020F0502020204030204" pitchFamily="34" charset="0"/>
            </a:rPr>
            <a:t>yılında</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toplam</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otomotiv</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ihracatının</a:t>
          </a:r>
          <a:r>
            <a:rPr lang="en-US" sz="1200" kern="1200" dirty="0">
              <a:latin typeface="Calibri" panose="020F0502020204030204" pitchFamily="34" charset="0"/>
              <a:cs typeface="Calibri" panose="020F0502020204030204" pitchFamily="34" charset="0"/>
            </a:rPr>
            <a:t> %80'ini </a:t>
          </a:r>
          <a:r>
            <a:rPr lang="en-US" sz="1200" kern="1200" dirty="0" err="1">
              <a:latin typeface="Calibri" panose="020F0502020204030204" pitchFamily="34" charset="0"/>
              <a:cs typeface="Calibri" panose="020F0502020204030204" pitchFamily="34" charset="0"/>
            </a:rPr>
            <a:t>karşılamakta</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ve</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bu</a:t>
          </a:r>
          <a:r>
            <a:rPr lang="en-US" sz="1200" kern="1200" dirty="0">
              <a:latin typeface="Calibri" panose="020F0502020204030204" pitchFamily="34" charset="0"/>
              <a:cs typeface="Calibri" panose="020F0502020204030204" pitchFamily="34" charset="0"/>
            </a:rPr>
            <a:t> da </a:t>
          </a:r>
          <a:r>
            <a:rPr lang="en-US" sz="1200" kern="1200" dirty="0" err="1">
              <a:latin typeface="Calibri" panose="020F0502020204030204" pitchFamily="34" charset="0"/>
              <a:cs typeface="Calibri" panose="020F0502020204030204" pitchFamily="34" charset="0"/>
            </a:rPr>
            <a:t>Türk</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otomotiv</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sektörünün</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ulaştığı</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teknoloji</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seviyesinin</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bir</a:t>
          </a:r>
          <a:r>
            <a:rPr lang="en-US" sz="1200" kern="1200" dirty="0">
              <a:latin typeface="Calibri" panose="020F0502020204030204" pitchFamily="34" charset="0"/>
              <a:cs typeface="Calibri" panose="020F0502020204030204" pitchFamily="34" charset="0"/>
            </a:rPr>
            <a:t> </a:t>
          </a:r>
          <a:r>
            <a:rPr lang="en-US" sz="1200" kern="1200" dirty="0" err="1">
              <a:latin typeface="Calibri" panose="020F0502020204030204" pitchFamily="34" charset="0"/>
              <a:cs typeface="Calibri" panose="020F0502020204030204" pitchFamily="34" charset="0"/>
            </a:rPr>
            <a:t>göstergesidir</a:t>
          </a:r>
          <a:r>
            <a:rPr lang="en-US" sz="1200" kern="1200" dirty="0">
              <a:latin typeface="Calibri" panose="020F0502020204030204" pitchFamily="34" charset="0"/>
              <a:cs typeface="Calibri" panose="020F0502020204030204" pitchFamily="34" charset="0"/>
            </a:rPr>
            <a:t>.</a:t>
          </a:r>
        </a:p>
      </dsp:txBody>
      <dsp:txXfrm>
        <a:off x="1812651" y="4211310"/>
        <a:ext cx="9026315" cy="16926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C55A6-3EDD-4A65-BB3A-0A019FAFB418}">
      <dsp:nvSpPr>
        <dsp:cNvPr id="0" name=""/>
        <dsp:cNvSpPr/>
      </dsp:nvSpPr>
      <dsp:spPr>
        <a:xfrm>
          <a:off x="0" y="31142"/>
          <a:ext cx="10510982" cy="7179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tr-TR" sz="1800" b="1" i="0" kern="1200">
              <a:latin typeface="Calibri" panose="020F0502020204030204" pitchFamily="34" charset="0"/>
              <a:cs typeface="Calibri" panose="020F0502020204030204" pitchFamily="34" charset="0"/>
            </a:rPr>
            <a:t>OTOMOTİV, 37 MİLYAR DOLAR İHRACATLA 2024 YILINDA DA LİDER SEKTÖR</a:t>
          </a:r>
          <a:endParaRPr lang="en-US" sz="1800" kern="1200">
            <a:latin typeface="Calibri" panose="020F0502020204030204" pitchFamily="34" charset="0"/>
            <a:cs typeface="Calibri" panose="020F0502020204030204" pitchFamily="34" charset="0"/>
          </a:endParaRPr>
        </a:p>
      </dsp:txBody>
      <dsp:txXfrm>
        <a:off x="35048" y="66190"/>
        <a:ext cx="10440886" cy="647863"/>
      </dsp:txXfrm>
    </dsp:sp>
    <dsp:sp modelId="{9F9B2B4D-1CC9-4F66-81AF-F8B733B15C3C}">
      <dsp:nvSpPr>
        <dsp:cNvPr id="0" name=""/>
        <dsp:cNvSpPr/>
      </dsp:nvSpPr>
      <dsp:spPr>
        <a:xfrm>
          <a:off x="0" y="803822"/>
          <a:ext cx="10510982" cy="7179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b="0" i="0" kern="1200"/>
            <a:t>OİB verilerine göre Türkiye ihracatının lideri otomotiv endüstrisinin 2024 yılı ihracatı bir önceki seneye göre yüzde 6 artışla 37 milyar dolar oldu. </a:t>
          </a:r>
          <a:endParaRPr lang="en-US" sz="1900" kern="1200"/>
        </a:p>
      </dsp:txBody>
      <dsp:txXfrm>
        <a:off x="35048" y="838870"/>
        <a:ext cx="10440886" cy="647863"/>
      </dsp:txXfrm>
    </dsp:sp>
    <dsp:sp modelId="{4A2A555B-EC2D-4F74-8C79-8F4DF59F67DC}">
      <dsp:nvSpPr>
        <dsp:cNvPr id="0" name=""/>
        <dsp:cNvSpPr/>
      </dsp:nvSpPr>
      <dsp:spPr>
        <a:xfrm>
          <a:off x="0" y="1576502"/>
          <a:ext cx="10510982" cy="7179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b="0" i="0" kern="1200"/>
            <a:t>Türkiye ihracatında ilk sıradaki yerini koruyan sektör, böylece 2022 yılı dışında 2006 yılından bu yana aralıksız ihracat liderliğini sürdürmeyi başardı. </a:t>
          </a:r>
          <a:endParaRPr lang="en-US" sz="1900" kern="1200"/>
        </a:p>
      </dsp:txBody>
      <dsp:txXfrm>
        <a:off x="35048" y="1611550"/>
        <a:ext cx="10440886" cy="647863"/>
      </dsp:txXfrm>
    </dsp:sp>
    <dsp:sp modelId="{413E76EC-0DD4-459A-80C6-E17E887CB91D}">
      <dsp:nvSpPr>
        <dsp:cNvPr id="0" name=""/>
        <dsp:cNvSpPr/>
      </dsp:nvSpPr>
      <dsp:spPr>
        <a:xfrm>
          <a:off x="0" y="2349181"/>
          <a:ext cx="10510982" cy="7179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b="0" i="0" kern="1200"/>
            <a:t>Otomotiv, aralıkta 2024 te de yüzde 10 artışla 3,5 milyar dolar ihracat yaparak bugüne kadar aylık bazdaki en yüksek ikinci ihracat rakamına ulaştı.</a:t>
          </a:r>
          <a:endParaRPr lang="en-US" sz="1900" kern="1200"/>
        </a:p>
      </dsp:txBody>
      <dsp:txXfrm>
        <a:off x="35048" y="2384229"/>
        <a:ext cx="10440886" cy="6478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B25C95-1D5D-44C6-988A-56668E1EF250}">
      <dsp:nvSpPr>
        <dsp:cNvPr id="0" name=""/>
        <dsp:cNvSpPr/>
      </dsp:nvSpPr>
      <dsp:spPr>
        <a:xfrm>
          <a:off x="0" y="5522"/>
          <a:ext cx="10189028" cy="105463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1CA209-39A6-4526-A987-59117FB32729}">
      <dsp:nvSpPr>
        <dsp:cNvPr id="0" name=""/>
        <dsp:cNvSpPr/>
      </dsp:nvSpPr>
      <dsp:spPr>
        <a:xfrm>
          <a:off x="319028" y="242816"/>
          <a:ext cx="580618" cy="5800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FCDCCA-FBBF-4789-985C-654DE280E137}">
      <dsp:nvSpPr>
        <dsp:cNvPr id="0" name=""/>
        <dsp:cNvSpPr/>
      </dsp:nvSpPr>
      <dsp:spPr>
        <a:xfrm>
          <a:off x="1218675" y="5522"/>
          <a:ext cx="8842718" cy="1285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032" tIns="136032" rIns="136032" bIns="136032" numCol="1" spcCol="1270" anchor="ctr" anchorCtr="0">
          <a:noAutofit/>
        </a:bodyPr>
        <a:lstStyle/>
        <a:p>
          <a:pPr marL="0" lvl="0" indent="0" algn="l" defTabSz="622300">
            <a:lnSpc>
              <a:spcPct val="100000"/>
            </a:lnSpc>
            <a:spcBef>
              <a:spcPct val="0"/>
            </a:spcBef>
            <a:spcAft>
              <a:spcPct val="35000"/>
            </a:spcAft>
            <a:buNone/>
          </a:pPr>
          <a:r>
            <a:rPr lang="en-US" sz="1400" kern="1200"/>
            <a:t>Türkiye'de Elektrikli Araçların Durumu</a:t>
          </a:r>
          <a:br>
            <a:rPr lang="en-US" sz="1400" kern="1200"/>
          </a:br>
          <a:r>
            <a:rPr lang="en-US" sz="1400" kern="1200"/>
            <a:t>Elektrikli araçlar</a:t>
          </a:r>
          <a:r>
            <a:rPr lang="tr-TR" sz="1400" kern="1200"/>
            <a:t>, </a:t>
          </a:r>
          <a:r>
            <a:rPr lang="en-US" sz="1400" kern="1200"/>
            <a:t>son yıllarda tüm dünyada olduğu gibi Türkiye'de de büyük ilgi görüyor. Bu ilgi hem çevresel kaygıların hem de enerji bağımsızlığına yönelik adımların bir sonucudur. Türkiye, elektrikli araç pazarını büyütmek ve bu alanda bir merkez haline gelmek için çeşitli politikalar ve teşvikler uyguluyor. </a:t>
          </a:r>
          <a:br>
            <a:rPr lang="en-US" sz="1400" kern="1200"/>
          </a:br>
          <a:r>
            <a:rPr lang="en-US" sz="1400" kern="1200"/>
            <a:t>Türkiye'de Elektrikli Araç Pazarının Durumu :</a:t>
          </a:r>
          <a:br>
            <a:rPr lang="en-US" sz="1400" kern="1200"/>
          </a:br>
          <a:r>
            <a:rPr lang="en-US" sz="1400" kern="1200"/>
            <a:t>Türkiye'de elektrikli araç pazarı henüz başlangıç aşamasında. </a:t>
          </a:r>
        </a:p>
      </dsp:txBody>
      <dsp:txXfrm>
        <a:off x="1218675" y="5522"/>
        <a:ext cx="8842718" cy="1285341"/>
      </dsp:txXfrm>
    </dsp:sp>
    <dsp:sp modelId="{26497569-ECB4-4910-9517-4FC40EBA2D89}">
      <dsp:nvSpPr>
        <dsp:cNvPr id="0" name=""/>
        <dsp:cNvSpPr/>
      </dsp:nvSpPr>
      <dsp:spPr>
        <a:xfrm>
          <a:off x="0" y="1612199"/>
          <a:ext cx="10189028" cy="105463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658E07-4232-4973-A2D3-570C0F4CA256}">
      <dsp:nvSpPr>
        <dsp:cNvPr id="0" name=""/>
        <dsp:cNvSpPr/>
      </dsp:nvSpPr>
      <dsp:spPr>
        <a:xfrm>
          <a:off x="319028" y="1849493"/>
          <a:ext cx="580618" cy="5800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036FC2-775E-4789-8347-7986CAEB6409}">
      <dsp:nvSpPr>
        <dsp:cNvPr id="0" name=""/>
        <dsp:cNvSpPr/>
      </dsp:nvSpPr>
      <dsp:spPr>
        <a:xfrm>
          <a:off x="1218675" y="1612199"/>
          <a:ext cx="8842718" cy="1285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032" tIns="136032" rIns="136032" bIns="136032" numCol="1" spcCol="1270" anchor="ctr" anchorCtr="0">
          <a:noAutofit/>
        </a:bodyPr>
        <a:lstStyle/>
        <a:p>
          <a:pPr marL="0" lvl="0" indent="0" algn="l" defTabSz="622300">
            <a:lnSpc>
              <a:spcPct val="100000"/>
            </a:lnSpc>
            <a:spcBef>
              <a:spcPct val="0"/>
            </a:spcBef>
            <a:spcAft>
              <a:spcPct val="35000"/>
            </a:spcAft>
            <a:buNone/>
          </a:pPr>
          <a:r>
            <a:rPr lang="tr-TR" sz="1400" kern="1200"/>
            <a:t>2024'te 100 bine yakın elektrikli otomobil satıldı</a:t>
          </a:r>
          <a:endParaRPr lang="en-US" sz="1400" kern="1200"/>
        </a:p>
      </dsp:txBody>
      <dsp:txXfrm>
        <a:off x="1218675" y="1612199"/>
        <a:ext cx="8842718" cy="1285341"/>
      </dsp:txXfrm>
    </dsp:sp>
    <dsp:sp modelId="{FDB2226B-7B52-4405-A61E-AFBCD2F6B6B2}">
      <dsp:nvSpPr>
        <dsp:cNvPr id="0" name=""/>
        <dsp:cNvSpPr/>
      </dsp:nvSpPr>
      <dsp:spPr>
        <a:xfrm>
          <a:off x="0" y="3218876"/>
          <a:ext cx="10189028" cy="105463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30D602-2E18-491A-A8A4-FAADED787B69}">
      <dsp:nvSpPr>
        <dsp:cNvPr id="0" name=""/>
        <dsp:cNvSpPr/>
      </dsp:nvSpPr>
      <dsp:spPr>
        <a:xfrm>
          <a:off x="319028" y="3456170"/>
          <a:ext cx="580618" cy="5800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C0B15B-95C2-4281-8E6F-A3D38B2C612C}">
      <dsp:nvSpPr>
        <dsp:cNvPr id="0" name=""/>
        <dsp:cNvSpPr/>
      </dsp:nvSpPr>
      <dsp:spPr>
        <a:xfrm>
          <a:off x="1218675" y="3218876"/>
          <a:ext cx="8842718" cy="1285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032" tIns="136032" rIns="136032" bIns="136032" numCol="1" spcCol="1270" anchor="ctr" anchorCtr="0">
          <a:noAutofit/>
        </a:bodyPr>
        <a:lstStyle/>
        <a:p>
          <a:pPr marL="0" lvl="0" indent="0" algn="l" defTabSz="622300">
            <a:lnSpc>
              <a:spcPct val="100000"/>
            </a:lnSpc>
            <a:spcBef>
              <a:spcPct val="0"/>
            </a:spcBef>
            <a:spcAft>
              <a:spcPct val="35000"/>
            </a:spcAft>
            <a:buNone/>
          </a:pPr>
          <a:r>
            <a:rPr lang="tr-TR" sz="1400" kern="1200" dirty="0"/>
            <a:t>Türkiye’de 2024 yılında "tam elektrikli" otomobil satışları yüzde 51,7 artarak toplam 99 bin 489 adede ulaşıp, pazar payını yüzde 6,8’den yüzde 10,1’e yükseltti.</a:t>
          </a:r>
          <a:endParaRPr lang="en-US" sz="1400" kern="1200" dirty="0"/>
        </a:p>
      </dsp:txBody>
      <dsp:txXfrm>
        <a:off x="1218675" y="3218876"/>
        <a:ext cx="8842718" cy="1285341"/>
      </dsp:txXfrm>
    </dsp:sp>
    <dsp:sp modelId="{C967D3D5-BDA6-4DB2-BB48-9BB80D8D8188}">
      <dsp:nvSpPr>
        <dsp:cNvPr id="0" name=""/>
        <dsp:cNvSpPr/>
      </dsp:nvSpPr>
      <dsp:spPr>
        <a:xfrm>
          <a:off x="0" y="4825553"/>
          <a:ext cx="10189028" cy="105463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8444AF-CEF0-44FE-AE08-B1BDA3E2FB5D}">
      <dsp:nvSpPr>
        <dsp:cNvPr id="0" name=""/>
        <dsp:cNvSpPr/>
      </dsp:nvSpPr>
      <dsp:spPr>
        <a:xfrm>
          <a:off x="319028" y="5062847"/>
          <a:ext cx="580618" cy="5800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573148-977D-42CB-8EF2-B26EE97A65DF}">
      <dsp:nvSpPr>
        <dsp:cNvPr id="0" name=""/>
        <dsp:cNvSpPr/>
      </dsp:nvSpPr>
      <dsp:spPr>
        <a:xfrm>
          <a:off x="1218675" y="4825553"/>
          <a:ext cx="8842718" cy="1285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032" tIns="136032" rIns="136032" bIns="136032" numCol="1" spcCol="1270" anchor="ctr" anchorCtr="0">
          <a:noAutofit/>
        </a:bodyPr>
        <a:lstStyle/>
        <a:p>
          <a:pPr marL="0" lvl="0" indent="0" algn="l" defTabSz="622300">
            <a:lnSpc>
              <a:spcPct val="100000"/>
            </a:lnSpc>
            <a:spcBef>
              <a:spcPct val="0"/>
            </a:spcBef>
            <a:spcAft>
              <a:spcPct val="35000"/>
            </a:spcAft>
            <a:buNone/>
          </a:pPr>
          <a:r>
            <a:rPr lang="en-US" sz="1400" kern="1200" dirty="0" err="1"/>
            <a:t>Ancak</a:t>
          </a:r>
          <a:r>
            <a:rPr lang="en-US" sz="1400" kern="1200" dirty="0"/>
            <a:t> </a:t>
          </a:r>
          <a:r>
            <a:rPr lang="en-US" sz="1400" kern="1200" dirty="0" err="1"/>
            <a:t>bu</a:t>
          </a:r>
          <a:r>
            <a:rPr lang="en-US" sz="1400" kern="1200" dirty="0"/>
            <a:t> </a:t>
          </a:r>
          <a:r>
            <a:rPr lang="en-US" sz="1400" kern="1200" dirty="0" err="1"/>
            <a:t>sayı</a:t>
          </a:r>
          <a:r>
            <a:rPr lang="en-US" sz="1400" kern="1200" dirty="0"/>
            <a:t>, </a:t>
          </a:r>
          <a:r>
            <a:rPr lang="en-US" sz="1400" kern="1200" dirty="0" err="1"/>
            <a:t>artan</a:t>
          </a:r>
          <a:r>
            <a:rPr lang="en-US" sz="1400" kern="1200" dirty="0"/>
            <a:t> </a:t>
          </a:r>
          <a:r>
            <a:rPr lang="en-US" sz="1400" kern="1200" dirty="0" err="1"/>
            <a:t>ilgi</a:t>
          </a:r>
          <a:r>
            <a:rPr lang="en-US" sz="1400" kern="1200" dirty="0"/>
            <a:t> </a:t>
          </a:r>
          <a:r>
            <a:rPr lang="en-US" sz="1400" kern="1200" dirty="0" err="1"/>
            <a:t>ve</a:t>
          </a:r>
          <a:r>
            <a:rPr lang="en-US" sz="1400" kern="1200" dirty="0"/>
            <a:t> </a:t>
          </a:r>
          <a:r>
            <a:rPr lang="en-US" sz="1400" kern="1200" dirty="0" err="1"/>
            <a:t>devlet</a:t>
          </a:r>
          <a:r>
            <a:rPr lang="en-US" sz="1400" kern="1200" dirty="0"/>
            <a:t> </a:t>
          </a:r>
          <a:r>
            <a:rPr lang="en-US" sz="1400" kern="1200" dirty="0" err="1"/>
            <a:t>teşvikleri</a:t>
          </a:r>
          <a:r>
            <a:rPr lang="en-US" sz="1400" kern="1200" dirty="0"/>
            <a:t> </a:t>
          </a:r>
          <a:r>
            <a:rPr lang="en-US" sz="1400" kern="1200" dirty="0" err="1"/>
            <a:t>sayesinde</a:t>
          </a:r>
          <a:r>
            <a:rPr lang="en-US" sz="1400" kern="1200" dirty="0"/>
            <a:t> son </a:t>
          </a:r>
          <a:r>
            <a:rPr lang="en-US" sz="1400" kern="1200" dirty="0" err="1"/>
            <a:t>yıllarda</a:t>
          </a:r>
          <a:r>
            <a:rPr lang="en-US" sz="1400" kern="1200" dirty="0"/>
            <a:t> </a:t>
          </a:r>
          <a:r>
            <a:rPr lang="en-US" sz="1400" kern="1200" dirty="0" err="1"/>
            <a:t>hızla</a:t>
          </a:r>
          <a:r>
            <a:rPr lang="en-US" sz="1400" kern="1200" dirty="0"/>
            <a:t> </a:t>
          </a:r>
          <a:r>
            <a:rPr lang="en-US" sz="1400" kern="1200" dirty="0" err="1"/>
            <a:t>artmaktadır</a:t>
          </a:r>
          <a:r>
            <a:rPr lang="en-US" sz="1400" kern="1200" dirty="0"/>
            <a:t>.</a:t>
          </a:r>
          <a:br>
            <a:rPr lang="en-US" sz="1400" kern="1200" dirty="0"/>
          </a:br>
          <a:r>
            <a:rPr lang="en-US" sz="1400" kern="1200" dirty="0"/>
            <a:t>2025:</a:t>
          </a:r>
          <a:br>
            <a:rPr lang="en-US" sz="1400" kern="1200" dirty="0"/>
          </a:br>
          <a:r>
            <a:rPr lang="en-US" sz="1400" kern="1200" dirty="0" err="1"/>
            <a:t>Türkiye'deki</a:t>
          </a:r>
          <a:r>
            <a:rPr lang="en-US" sz="1400" kern="1200" dirty="0"/>
            <a:t> </a:t>
          </a:r>
          <a:r>
            <a:rPr lang="en-US" sz="1400" kern="1200" dirty="0" err="1"/>
            <a:t>elektrikli</a:t>
          </a:r>
          <a:r>
            <a:rPr lang="en-US" sz="1400" kern="1200" dirty="0"/>
            <a:t> </a:t>
          </a:r>
          <a:r>
            <a:rPr lang="en-US" sz="1400" kern="1200" dirty="0" err="1"/>
            <a:t>araç</a:t>
          </a:r>
          <a:r>
            <a:rPr lang="en-US" sz="1400" kern="1200" dirty="0"/>
            <a:t> </a:t>
          </a:r>
          <a:r>
            <a:rPr lang="en-US" sz="1400" kern="1200" dirty="0" err="1"/>
            <a:t>sayısının</a:t>
          </a:r>
          <a:r>
            <a:rPr lang="en-US" sz="1400" kern="1200" dirty="0"/>
            <a:t> 250.000'i </a:t>
          </a:r>
          <a:r>
            <a:rPr lang="en-US" sz="1400" kern="1200" dirty="0" err="1"/>
            <a:t>aşması</a:t>
          </a:r>
          <a:r>
            <a:rPr lang="en-US" sz="1400" kern="1200" dirty="0"/>
            <a:t> </a:t>
          </a:r>
          <a:r>
            <a:rPr lang="en-US" sz="1400" kern="1200" dirty="0" err="1"/>
            <a:t>bekleniyor</a:t>
          </a:r>
          <a:r>
            <a:rPr lang="en-US" sz="1400" kern="1200" dirty="0"/>
            <a:t>.</a:t>
          </a:r>
          <a:br>
            <a:rPr lang="en-US" sz="1400" kern="1200" dirty="0"/>
          </a:br>
          <a:r>
            <a:rPr lang="en-US" sz="1400" kern="1200" dirty="0"/>
            <a:t>2035:</a:t>
          </a:r>
          <a:br>
            <a:rPr lang="en-US" sz="1400" kern="1200" dirty="0"/>
          </a:br>
          <a:r>
            <a:rPr lang="en-US" sz="1400" kern="1200" dirty="0"/>
            <a:t>Bu </a:t>
          </a:r>
          <a:r>
            <a:rPr lang="en-US" sz="1400" kern="1200" dirty="0" err="1"/>
            <a:t>sayının</a:t>
          </a:r>
          <a:r>
            <a:rPr lang="en-US" sz="1400" kern="1200" dirty="0"/>
            <a:t> 6,6 </a:t>
          </a:r>
          <a:r>
            <a:rPr lang="en-US" sz="1400" kern="1200" dirty="0" err="1"/>
            <a:t>milyonu</a:t>
          </a:r>
          <a:r>
            <a:rPr lang="en-US" sz="1400" kern="1200" dirty="0"/>
            <a:t> </a:t>
          </a:r>
          <a:r>
            <a:rPr lang="en-US" sz="1400" kern="1200" dirty="0" err="1"/>
            <a:t>aş</a:t>
          </a:r>
          <a:r>
            <a:rPr lang="tr-TR" sz="1400" kern="1200" dirty="0" err="1"/>
            <a:t>acağı</a:t>
          </a:r>
          <a:r>
            <a:rPr lang="en-US" sz="1400" kern="1200" dirty="0"/>
            <a:t> </a:t>
          </a:r>
          <a:r>
            <a:rPr lang="en-US" sz="1400" kern="1200" dirty="0" err="1"/>
            <a:t>tahmin</a:t>
          </a:r>
          <a:r>
            <a:rPr lang="en-US" sz="1400" kern="1200" dirty="0"/>
            <a:t> </a:t>
          </a:r>
          <a:r>
            <a:rPr lang="en-US" sz="1400" kern="1200" dirty="0" err="1"/>
            <a:t>ediliyor</a:t>
          </a:r>
          <a:r>
            <a:rPr lang="en-US" sz="1400" kern="1200" dirty="0"/>
            <a:t>.</a:t>
          </a:r>
        </a:p>
      </dsp:txBody>
      <dsp:txXfrm>
        <a:off x="1218675" y="4825553"/>
        <a:ext cx="8842718" cy="128534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ED609CDB-26E9-DBEC-917F-CCFFCD36A774}"/>
              </a:ext>
            </a:extLst>
          </p:cNvPr>
          <p:cNvSpPr>
            <a:spLocks noGrp="1"/>
          </p:cNvSpPr>
          <p:nvPr>
            <p:ph type="dt" sz="half" idx="10"/>
          </p:nvPr>
        </p:nvSpPr>
        <p:spPr/>
        <p:txBody>
          <a:bodyPr/>
          <a:lstStyle/>
          <a:p>
            <a:fld id="{7DE8F4BB-19C1-45FB-9788-B5D75B235454}" type="datetimeFigureOut">
              <a:rPr lang="tr-TR" smtClean="0"/>
              <a:t>8.03.2025</a:t>
            </a:fld>
            <a:endParaRPr lang="tr-TR" dirty="0"/>
          </a:p>
        </p:txBody>
      </p:sp>
      <p:sp>
        <p:nvSpPr>
          <p:cNvPr id="3" name="Alt Bilgi Yer Tutucusu 2">
            <a:extLst>
              <a:ext uri="{FF2B5EF4-FFF2-40B4-BE49-F238E27FC236}">
                <a16:creationId xmlns:a16="http://schemas.microsoft.com/office/drawing/2014/main" id="{D08E7C8F-62DD-0BDA-8062-030910FC18EA}"/>
              </a:ext>
            </a:extLst>
          </p:cNvPr>
          <p:cNvSpPr>
            <a:spLocks noGrp="1"/>
          </p:cNvSpPr>
          <p:nvPr>
            <p:ph type="ftr" sz="quarter" idx="11"/>
          </p:nvPr>
        </p:nvSpPr>
        <p:spPr/>
        <p:txBody>
          <a:bodyPr/>
          <a:lstStyle/>
          <a:p>
            <a:endParaRPr lang="tr-TR" dirty="0"/>
          </a:p>
        </p:txBody>
      </p:sp>
      <p:sp>
        <p:nvSpPr>
          <p:cNvPr id="4" name="Slayt Numarası Yer Tutucusu 3">
            <a:extLst>
              <a:ext uri="{FF2B5EF4-FFF2-40B4-BE49-F238E27FC236}">
                <a16:creationId xmlns:a16="http://schemas.microsoft.com/office/drawing/2014/main" id="{1B7C0141-A41F-F04E-86C4-09BD787259A6}"/>
              </a:ext>
            </a:extLst>
          </p:cNvPr>
          <p:cNvSpPr>
            <a:spLocks noGrp="1"/>
          </p:cNvSpPr>
          <p:nvPr>
            <p:ph type="sldNum" sz="quarter" idx="12"/>
          </p:nvPr>
        </p:nvSpPr>
        <p:spPr/>
        <p:txBody>
          <a:bodyPr/>
          <a:lstStyle/>
          <a:p>
            <a:fld id="{7BADB180-019E-4D55-9DA3-C4D228C87CED}" type="slidenum">
              <a:rPr lang="tr-TR" smtClean="0"/>
              <a:t>‹#›</a:t>
            </a:fld>
            <a:endParaRPr lang="tr-TR" dirty="0"/>
          </a:p>
        </p:txBody>
      </p:sp>
    </p:spTree>
    <p:extLst>
      <p:ext uri="{BB962C8B-B14F-4D97-AF65-F5344CB8AC3E}">
        <p14:creationId xmlns:p14="http://schemas.microsoft.com/office/powerpoint/2010/main" val="39973636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f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png"/><Relationship Id="rId7" Type="http://schemas.openxmlformats.org/officeDocument/2006/relationships/diagramQuickStyle" Target="../diagrams/quickStyle1.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1.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www.kulturportali.gov.tr/medya/video/videodetay/7419" TargetMode="Externa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ticaret.gov.tr/data/5b9b666013b8761cc09f9bad/Avantajlar.pdf" TargetMode="External"/><Relationship Id="rId2" Type="http://schemas.openxmlformats.org/officeDocument/2006/relationships/hyperlink" Target="https://www.cottgroup.com/tr/turkiyede-sirket-kurma" TargetMode="External"/><Relationship Id="rId1" Type="http://schemas.openxmlformats.org/officeDocument/2006/relationships/slideLayout" Target="../slideLayouts/slideLayout2.xml"/><Relationship Id="rId4" Type="http://schemas.openxmlformats.org/officeDocument/2006/relationships/hyperlink" Target="http://www.workinturkey.net/tr/istanbul-a-tasinmak"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4.png"/><Relationship Id="rId7"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7.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41.png"/><Relationship Id="rId7" Type="http://schemas.openxmlformats.org/officeDocument/2006/relationships/image" Target="../media/image12.png"/><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3.png"/><Relationship Id="rId2"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46.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3.pn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png"/><Relationship Id="rId11" Type="http://schemas.openxmlformats.org/officeDocument/2006/relationships/image" Target="../media/image4.png"/><Relationship Id="rId5" Type="http://schemas.openxmlformats.org/officeDocument/2006/relationships/image" Target="../media/image50.png"/><Relationship Id="rId10" Type="http://schemas.openxmlformats.org/officeDocument/2006/relationships/image" Target="../media/image12.png"/><Relationship Id="rId4" Type="http://schemas.openxmlformats.org/officeDocument/2006/relationships/image" Target="../media/image49.png"/><Relationship Id="rId9"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5.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6.png"/><Relationship Id="rId7" Type="http://schemas.openxmlformats.org/officeDocument/2006/relationships/image" Target="../media/image12.png"/><Relationship Id="rId2" Type="http://schemas.openxmlformats.org/officeDocument/2006/relationships/image" Target="../media/image55.png"/><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3.png"/><Relationship Id="rId3" Type="http://schemas.openxmlformats.org/officeDocument/2006/relationships/image" Target="../media/image12.png"/><Relationship Id="rId7" Type="http://schemas.openxmlformats.org/officeDocument/2006/relationships/image" Target="../media/image63.png"/><Relationship Id="rId12" Type="http://schemas.openxmlformats.org/officeDocument/2006/relationships/image" Target="../media/image4.png"/><Relationship Id="rId2" Type="http://schemas.openxmlformats.org/officeDocument/2006/relationships/image" Target="../media/image55.png"/><Relationship Id="rId1" Type="http://schemas.openxmlformats.org/officeDocument/2006/relationships/slideLayout" Target="../slideLayouts/slideLayout1.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hyperlink" Target="http://www.autotp.com/" TargetMode="External"/><Relationship Id="rId2" Type="http://schemas.openxmlformats.org/officeDocument/2006/relationships/image" Target="../media/image1.jfif"/><Relationship Id="rId1" Type="http://schemas.openxmlformats.org/officeDocument/2006/relationships/slideLayout" Target="../slideLayouts/slideLayout2.xml"/><Relationship Id="rId4" Type="http://schemas.openxmlformats.org/officeDocument/2006/relationships/hyperlink" Target="mailto:info@autotp.com"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hyperlink" Target="https://www.nebula-link.com/" TargetMode="External"/><Relationship Id="rId3" Type="http://schemas.openxmlformats.org/officeDocument/2006/relationships/image" Target="../media/image69.png"/><Relationship Id="rId7" Type="http://schemas.openxmlformats.org/officeDocument/2006/relationships/image" Target="../media/image73.jpeg"/><Relationship Id="rId12" Type="http://schemas.openxmlformats.org/officeDocument/2006/relationships/hyperlink" Target="https://www.zgcgroup.com.cn" TargetMode="External"/><Relationship Id="rId2" Type="http://schemas.openxmlformats.org/officeDocument/2006/relationships/image" Target="../media/image55.png"/><Relationship Id="rId16" Type="http://schemas.openxmlformats.org/officeDocument/2006/relationships/hyperlink" Target="https://canholding.com.tr/" TargetMode="External"/><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12.png"/><Relationship Id="rId5" Type="http://schemas.openxmlformats.org/officeDocument/2006/relationships/image" Target="../media/image71.png"/><Relationship Id="rId15" Type="http://schemas.openxmlformats.org/officeDocument/2006/relationships/image" Target="../media/image3.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9.png"/><Relationship Id="rId7" Type="http://schemas.openxmlformats.org/officeDocument/2006/relationships/image" Target="../media/image83.png"/><Relationship Id="rId12" Type="http://schemas.openxmlformats.org/officeDocument/2006/relationships/image" Target="../media/image3.png"/><Relationship Id="rId2" Type="http://schemas.openxmlformats.org/officeDocument/2006/relationships/image" Target="../media/image78.png"/><Relationship Id="rId1" Type="http://schemas.openxmlformats.org/officeDocument/2006/relationships/slideLayout" Target="../slideLayouts/slideLayout1.xml"/><Relationship Id="rId6" Type="http://schemas.openxmlformats.org/officeDocument/2006/relationships/image" Target="../media/image82.png"/><Relationship Id="rId11" Type="http://schemas.openxmlformats.org/officeDocument/2006/relationships/image" Target="../media/image4.png"/><Relationship Id="rId5" Type="http://schemas.openxmlformats.org/officeDocument/2006/relationships/image" Target="../media/image81.png"/><Relationship Id="rId10" Type="http://schemas.openxmlformats.org/officeDocument/2006/relationships/image" Target="../media/image85.png"/><Relationship Id="rId4" Type="http://schemas.openxmlformats.org/officeDocument/2006/relationships/image" Target="../media/image80.png"/><Relationship Id="rId9" Type="http://schemas.openxmlformats.org/officeDocument/2006/relationships/image" Target="../media/image84.png"/></Relationships>
</file>

<file path=ppt/slides/_rels/slide2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86.png"/><Relationship Id="rId1" Type="http://schemas.openxmlformats.org/officeDocument/2006/relationships/slideLayout" Target="../slideLayouts/slideLayout1.xml"/><Relationship Id="rId6" Type="http://schemas.openxmlformats.org/officeDocument/2006/relationships/image" Target="../media/image90.png"/><Relationship Id="rId11" Type="http://schemas.openxmlformats.org/officeDocument/2006/relationships/image" Target="../media/image4.png"/><Relationship Id="rId5" Type="http://schemas.openxmlformats.org/officeDocument/2006/relationships/image" Target="../media/image89.png"/><Relationship Id="rId10" Type="http://schemas.openxmlformats.org/officeDocument/2006/relationships/image" Target="../media/image3.png"/><Relationship Id="rId4" Type="http://schemas.openxmlformats.org/officeDocument/2006/relationships/image" Target="../media/image88.png"/><Relationship Id="rId9" Type="http://schemas.openxmlformats.org/officeDocument/2006/relationships/image" Target="../media/image92.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6.png"/><Relationship Id="rId7" Type="http://schemas.openxmlformats.org/officeDocument/2006/relationships/image" Target="../media/image12.png"/><Relationship Id="rId12" Type="http://schemas.openxmlformats.org/officeDocument/2006/relationships/image" Target="../media/image3.png"/><Relationship Id="rId2" Type="http://schemas.openxmlformats.org/officeDocument/2006/relationships/image" Target="../media/image95.png"/><Relationship Id="rId1" Type="http://schemas.openxmlformats.org/officeDocument/2006/relationships/slideLayout" Target="../slideLayouts/slideLayout1.xml"/><Relationship Id="rId6" Type="http://schemas.openxmlformats.org/officeDocument/2006/relationships/image" Target="../media/image99.png"/><Relationship Id="rId11" Type="http://schemas.openxmlformats.org/officeDocument/2006/relationships/image" Target="../media/image4.png"/><Relationship Id="rId5" Type="http://schemas.openxmlformats.org/officeDocument/2006/relationships/image" Target="../media/image98.png"/><Relationship Id="rId10" Type="http://schemas.openxmlformats.org/officeDocument/2006/relationships/image" Target="../media/image102.png"/><Relationship Id="rId4" Type="http://schemas.openxmlformats.org/officeDocument/2006/relationships/image" Target="../media/image97.png"/><Relationship Id="rId9" Type="http://schemas.openxmlformats.org/officeDocument/2006/relationships/image" Target="../media/image101.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image" Target="../media/image103.png"/><Relationship Id="rId1"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106.png"/><Relationship Id="rId10" Type="http://schemas.openxmlformats.org/officeDocument/2006/relationships/image" Target="../media/image3.png"/><Relationship Id="rId4" Type="http://schemas.openxmlformats.org/officeDocument/2006/relationships/image" Target="../media/image105.png"/><Relationship Id="rId9" Type="http://schemas.openxmlformats.org/officeDocument/2006/relationships/image" Target="../media/image4.png"/></Relationships>
</file>

<file path=ppt/slides/_rels/slide34.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Resim 2" descr="simge, sembol, grafik, siluet, tasarım içeren bir resim&#10;&#10;Yapay zeka tarafından oluşturulan içerik yanlış olabilir.">
            <a:extLst>
              <a:ext uri="{FF2B5EF4-FFF2-40B4-BE49-F238E27FC236}">
                <a16:creationId xmlns:a16="http://schemas.microsoft.com/office/drawing/2014/main" id="{6F4B9EC1-8AD0-6BA1-2C21-C8AC0217C155}"/>
              </a:ext>
            </a:extLst>
          </p:cNvPr>
          <p:cNvPicPr>
            <a:picLocks noChangeAspect="1"/>
          </p:cNvPicPr>
          <p:nvPr/>
        </p:nvPicPr>
        <p:blipFill>
          <a:blip r:embed="rId2">
            <a:extLst>
              <a:ext uri="{28A0092B-C50C-407E-A947-70E740481C1C}">
                <a14:useLocalDpi xmlns:a14="http://schemas.microsoft.com/office/drawing/2010/main" val="0"/>
              </a:ext>
            </a:extLst>
          </a:blip>
          <a:srcRect t="5499" r="9089" b="4598"/>
          <a:stretch/>
        </p:blipFill>
        <p:spPr>
          <a:xfrm>
            <a:off x="4709160" y="10"/>
            <a:ext cx="7482840"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Metin kutusu 4">
            <a:extLst>
              <a:ext uri="{FF2B5EF4-FFF2-40B4-BE49-F238E27FC236}">
                <a16:creationId xmlns:a16="http://schemas.microsoft.com/office/drawing/2014/main" id="{6226EDAA-4FDD-F1F7-8C21-4D5FA4961844}"/>
              </a:ext>
            </a:extLst>
          </p:cNvPr>
          <p:cNvSpPr txBox="1"/>
          <p:nvPr/>
        </p:nvSpPr>
        <p:spPr>
          <a:xfrm>
            <a:off x="477980" y="1122362"/>
            <a:ext cx="5282739" cy="439451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dirty="0">
                <a:solidFill>
                  <a:schemeClr val="bg1"/>
                </a:solidFill>
                <a:latin typeface="+mj-lt"/>
                <a:ea typeface="+mj-ea"/>
                <a:cs typeface="+mj-cs"/>
              </a:rPr>
              <a:t>AUT</a:t>
            </a:r>
            <a:r>
              <a:rPr lang="tr-TR" sz="4400" b="1" dirty="0">
                <a:solidFill>
                  <a:schemeClr val="bg1"/>
                </a:solidFill>
                <a:latin typeface="+mj-lt"/>
                <a:ea typeface="+mj-ea"/>
                <a:cs typeface="+mj-cs"/>
              </a:rPr>
              <a:t>OMOTIVE &amp;</a:t>
            </a:r>
            <a:r>
              <a:rPr lang="en-US" sz="4400" b="1" dirty="0">
                <a:solidFill>
                  <a:schemeClr val="bg1"/>
                </a:solidFill>
                <a:latin typeface="+mj-lt"/>
                <a:ea typeface="+mj-ea"/>
                <a:cs typeface="+mj-cs"/>
              </a:rPr>
              <a:t> TECHNOLOGIES INITITATIVE PLATFORM</a:t>
            </a:r>
            <a:endParaRPr lang="tr-TR" sz="4400" b="1" dirty="0">
              <a:solidFill>
                <a:schemeClr val="bg1"/>
              </a:solidFill>
              <a:latin typeface="+mj-lt"/>
              <a:ea typeface="+mj-ea"/>
              <a:cs typeface="+mj-cs"/>
            </a:endParaRPr>
          </a:p>
          <a:p>
            <a:pPr>
              <a:lnSpc>
                <a:spcPct val="90000"/>
              </a:lnSpc>
              <a:spcBef>
                <a:spcPct val="0"/>
              </a:spcBef>
              <a:spcAft>
                <a:spcPts val="600"/>
              </a:spcAft>
            </a:pPr>
            <a:r>
              <a:rPr lang="tr-TR" sz="4400" b="1" dirty="0">
                <a:solidFill>
                  <a:schemeClr val="bg1"/>
                </a:solidFill>
                <a:latin typeface="+mj-lt"/>
                <a:ea typeface="+mj-ea"/>
                <a:cs typeface="+mj-cs"/>
              </a:rPr>
              <a:t>TÜRKİYE</a:t>
            </a:r>
            <a:endParaRPr lang="en-US" sz="4400" dirty="0">
              <a:solidFill>
                <a:schemeClr val="bg1"/>
              </a:solidFill>
              <a:latin typeface="+mj-lt"/>
              <a:ea typeface="+mj-ea"/>
              <a:cs typeface="+mj-cs"/>
            </a:endParaRP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6">
            <a:extLst>
              <a:ext uri="{FF2B5EF4-FFF2-40B4-BE49-F238E27FC236}">
                <a16:creationId xmlns:a16="http://schemas.microsoft.com/office/drawing/2014/main" id="{733FD3C7-93BB-DCC2-3B2A-2C12B59E74F3}"/>
              </a:ext>
            </a:extLst>
          </p:cNvPr>
          <p:cNvPicPr>
            <a:picLocks noChangeAspect="1"/>
          </p:cNvPicPr>
          <p:nvPr/>
        </p:nvPicPr>
        <p:blipFill>
          <a:blip r:embed="rId3"/>
          <a:stretch>
            <a:fillRect/>
          </a:stretch>
        </p:blipFill>
        <p:spPr>
          <a:xfrm rot="21600000">
            <a:off x="10646720" y="309392"/>
            <a:ext cx="1224686" cy="389443"/>
          </a:xfrm>
          <a:prstGeom prst="rect">
            <a:avLst/>
          </a:prstGeom>
        </p:spPr>
      </p:pic>
      <p:pic>
        <p:nvPicPr>
          <p:cNvPr id="4" name="Resim 3">
            <a:extLst>
              <a:ext uri="{FF2B5EF4-FFF2-40B4-BE49-F238E27FC236}">
                <a16:creationId xmlns:a16="http://schemas.microsoft.com/office/drawing/2014/main" id="{0576BC33-D817-DE92-0DCE-6BA038C50515}"/>
              </a:ext>
            </a:extLst>
          </p:cNvPr>
          <p:cNvPicPr>
            <a:picLocks noChangeAspect="1"/>
          </p:cNvPicPr>
          <p:nvPr/>
        </p:nvPicPr>
        <p:blipFill>
          <a:blip r:embed="rId4"/>
          <a:stretch>
            <a:fillRect/>
          </a:stretch>
        </p:blipFill>
        <p:spPr>
          <a:xfrm>
            <a:off x="10502403" y="771988"/>
            <a:ext cx="1562235" cy="929721"/>
          </a:xfrm>
          <a:prstGeom prst="rect">
            <a:avLst/>
          </a:prstGeom>
        </p:spPr>
      </p:pic>
      <p:pic>
        <p:nvPicPr>
          <p:cNvPr id="6" name="Resim 5">
            <a:extLst>
              <a:ext uri="{FF2B5EF4-FFF2-40B4-BE49-F238E27FC236}">
                <a16:creationId xmlns:a16="http://schemas.microsoft.com/office/drawing/2014/main" id="{D081D513-DF95-63A7-F3E0-5187E9134064}"/>
              </a:ext>
            </a:extLst>
          </p:cNvPr>
          <p:cNvPicPr>
            <a:picLocks noChangeAspect="1"/>
          </p:cNvPicPr>
          <p:nvPr/>
        </p:nvPicPr>
        <p:blipFill>
          <a:blip r:embed="rId5"/>
          <a:stretch>
            <a:fillRect/>
          </a:stretch>
        </p:blipFill>
        <p:spPr>
          <a:xfrm>
            <a:off x="10837256" y="1774861"/>
            <a:ext cx="892528" cy="876300"/>
          </a:xfrm>
          <a:prstGeom prst="rect">
            <a:avLst/>
          </a:prstGeom>
        </p:spPr>
      </p:pic>
    </p:spTree>
    <p:extLst>
      <p:ext uri="{BB962C8B-B14F-4D97-AF65-F5344CB8AC3E}">
        <p14:creationId xmlns:p14="http://schemas.microsoft.com/office/powerpoint/2010/main" val="3000588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Not defteri üzerine kişi yazma">
            <a:extLst>
              <a:ext uri="{FF2B5EF4-FFF2-40B4-BE49-F238E27FC236}">
                <a16:creationId xmlns:a16="http://schemas.microsoft.com/office/drawing/2014/main" id="{07629778-4F15-3C21-2DF8-49AC0417E953}"/>
              </a:ext>
            </a:extLst>
          </p:cNvPr>
          <p:cNvPicPr>
            <a:picLocks noChangeAspect="1"/>
          </p:cNvPicPr>
          <p:nvPr/>
        </p:nvPicPr>
        <p:blipFill>
          <a:blip r:embed="rId2"/>
          <a:srcRect t="3920" b="6587"/>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etin kutusu 2">
            <a:extLst>
              <a:ext uri="{FF2B5EF4-FFF2-40B4-BE49-F238E27FC236}">
                <a16:creationId xmlns:a16="http://schemas.microsoft.com/office/drawing/2014/main" id="{BCE1261A-70A1-8342-EF06-3597B8DC6A9F}"/>
              </a:ext>
            </a:extLst>
          </p:cNvPr>
          <p:cNvSpPr txBox="1"/>
          <p:nvPr/>
        </p:nvSpPr>
        <p:spPr>
          <a:xfrm>
            <a:off x="8781290" y="1824601"/>
            <a:ext cx="3822189" cy="3742762"/>
          </a:xfrm>
          <a:prstGeom prst="rect">
            <a:avLst/>
          </a:prstGeom>
        </p:spPr>
        <p:txBody>
          <a:bodyPr vert="horz" lIns="91440" tIns="45720" rIns="91440" bIns="45720" rtlCol="0">
            <a:normAutofit/>
          </a:bodyPr>
          <a:lstStyle/>
          <a:p>
            <a:pPr indent="-228600">
              <a:lnSpc>
                <a:spcPct val="90000"/>
              </a:lnSpc>
              <a:buFont typeface="Arial" panose="020B0604020202020204" pitchFamily="34" charset="0"/>
              <a:buChar char="•"/>
              <a:tabLst/>
            </a:pPr>
            <a:endParaRPr lang="en-US" sz="2000" dirty="0"/>
          </a:p>
          <a:p>
            <a:pPr marL="12700" indent="-228600">
              <a:lnSpc>
                <a:spcPct val="90000"/>
              </a:lnSpc>
              <a:buFont typeface="Arial" panose="020B0604020202020204" pitchFamily="34" charset="0"/>
              <a:buChar char="•"/>
              <a:tabLst/>
            </a:pPr>
            <a:r>
              <a:rPr lang="en-US" sz="2000" b="1" spc="0" dirty="0" err="1"/>
              <a:t>Birliğin</a:t>
            </a:r>
            <a:r>
              <a:rPr lang="en-US" sz="2000" b="1" spc="0" dirty="0"/>
              <a:t> </a:t>
            </a:r>
            <a:r>
              <a:rPr lang="en-US" sz="2000" b="1" spc="0" dirty="0" err="1"/>
              <a:t>tanıtımı</a:t>
            </a:r>
            <a:endParaRPr lang="en-US" sz="2000" dirty="0"/>
          </a:p>
          <a:p>
            <a:pPr indent="-228600">
              <a:lnSpc>
                <a:spcPct val="90000"/>
              </a:lnSpc>
              <a:buFont typeface="Arial" panose="020B0604020202020204" pitchFamily="34" charset="0"/>
              <a:buChar char="•"/>
              <a:tabLst/>
            </a:pPr>
            <a:endParaRPr lang="en-US" sz="2000" dirty="0"/>
          </a:p>
          <a:p>
            <a:pPr marL="14604" indent="-228600">
              <a:lnSpc>
                <a:spcPct val="90000"/>
              </a:lnSpc>
              <a:spcBef>
                <a:spcPts val="1"/>
              </a:spcBef>
              <a:buFont typeface="Arial" panose="020B0604020202020204" pitchFamily="34" charset="0"/>
              <a:buChar char="•"/>
              <a:tabLst/>
            </a:pPr>
            <a:r>
              <a:rPr lang="en-US" sz="2000" b="1" spc="-20" dirty="0" err="1"/>
              <a:t>Kurallar</a:t>
            </a:r>
            <a:endParaRPr lang="en-US" sz="2000" b="1" spc="-20" dirty="0"/>
          </a:p>
          <a:p>
            <a:pPr marL="14604" indent="-228600">
              <a:lnSpc>
                <a:spcPct val="90000"/>
              </a:lnSpc>
              <a:spcBef>
                <a:spcPts val="1"/>
              </a:spcBef>
              <a:buFont typeface="Arial" panose="020B0604020202020204" pitchFamily="34" charset="0"/>
              <a:buChar char="•"/>
              <a:tabLst/>
            </a:pPr>
            <a:endParaRPr lang="en-US" sz="2000" b="1" spc="-20" dirty="0"/>
          </a:p>
          <a:p>
            <a:pPr marL="14604" indent="-228600">
              <a:lnSpc>
                <a:spcPct val="90000"/>
              </a:lnSpc>
              <a:spcBef>
                <a:spcPts val="1"/>
              </a:spcBef>
              <a:buFont typeface="Arial" panose="020B0604020202020204" pitchFamily="34" charset="0"/>
              <a:buChar char="•"/>
            </a:pPr>
            <a:r>
              <a:rPr lang="en-US" sz="2000" b="1" spc="0" dirty="0"/>
              <a:t>Platform </a:t>
            </a:r>
            <a:r>
              <a:rPr lang="en-US" sz="2000" b="1" spc="0" dirty="0" err="1"/>
              <a:t>yapısı</a:t>
            </a:r>
            <a:endParaRPr lang="en-US" sz="2000" b="1" spc="0" dirty="0"/>
          </a:p>
          <a:p>
            <a:pPr indent="-228600">
              <a:lnSpc>
                <a:spcPct val="90000"/>
              </a:lnSpc>
              <a:buFont typeface="Arial" panose="020B0604020202020204" pitchFamily="34" charset="0"/>
              <a:buChar char="•"/>
              <a:tabLst/>
            </a:pPr>
            <a:endParaRPr lang="en-US" sz="2000" dirty="0"/>
          </a:p>
          <a:p>
            <a:pPr marL="12700" indent="-228600">
              <a:lnSpc>
                <a:spcPct val="90000"/>
              </a:lnSpc>
              <a:spcBef>
                <a:spcPts val="3"/>
              </a:spcBef>
              <a:buFont typeface="Arial" panose="020B0604020202020204" pitchFamily="34" charset="0"/>
              <a:buChar char="•"/>
              <a:tabLst/>
            </a:pPr>
            <a:r>
              <a:rPr lang="en-US" sz="2000" b="1" spc="-10" dirty="0" err="1"/>
              <a:t>Operasyon</a:t>
            </a:r>
            <a:r>
              <a:rPr lang="en-US" sz="2000" b="1" spc="-10" dirty="0"/>
              <a:t> </a:t>
            </a:r>
            <a:r>
              <a:rPr lang="en-US" sz="2000" b="1" spc="-10" dirty="0" err="1"/>
              <a:t>planı</a:t>
            </a:r>
            <a:endParaRPr lang="en-US" sz="2000" dirty="0"/>
          </a:p>
          <a:p>
            <a:pPr marL="14604" indent="-228600">
              <a:lnSpc>
                <a:spcPct val="90000"/>
              </a:lnSpc>
              <a:spcBef>
                <a:spcPts val="1"/>
              </a:spcBef>
              <a:buFont typeface="Arial" panose="020B0604020202020204" pitchFamily="34" charset="0"/>
              <a:buChar char="•"/>
            </a:pPr>
            <a:endParaRPr lang="en-US" sz="2000" b="1" spc="0" dirty="0"/>
          </a:p>
          <a:p>
            <a:pPr marL="14604" indent="-228600">
              <a:lnSpc>
                <a:spcPct val="90000"/>
              </a:lnSpc>
              <a:spcBef>
                <a:spcPts val="1"/>
              </a:spcBef>
              <a:buFont typeface="Arial" panose="020B0604020202020204" pitchFamily="34" charset="0"/>
              <a:buChar char="•"/>
              <a:tabLst/>
            </a:pPr>
            <a:endParaRPr lang="en-US" sz="2000" dirty="0"/>
          </a:p>
          <a:p>
            <a:pPr marL="12700" indent="-228600">
              <a:lnSpc>
                <a:spcPct val="90000"/>
              </a:lnSpc>
              <a:buFont typeface="Arial" panose="020B0604020202020204" pitchFamily="34" charset="0"/>
              <a:buChar char="•"/>
              <a:tabLst/>
            </a:pPr>
            <a:endParaRPr lang="en-US" sz="2000" dirty="0"/>
          </a:p>
        </p:txBody>
      </p:sp>
    </p:spTree>
    <p:extLst>
      <p:ext uri="{BB962C8B-B14F-4D97-AF65-F5344CB8AC3E}">
        <p14:creationId xmlns:p14="http://schemas.microsoft.com/office/powerpoint/2010/main" val="148510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6"/>
          <p:cNvPicPr>
            <a:picLocks noChangeAspect="1"/>
          </p:cNvPicPr>
          <p:nvPr/>
        </p:nvPicPr>
        <p:blipFill>
          <a:blip r:embed="rId2"/>
          <a:stretch>
            <a:fillRect/>
          </a:stretch>
        </p:blipFill>
        <p:spPr>
          <a:xfrm rot="21600000">
            <a:off x="0" y="0"/>
            <a:ext cx="12192000" cy="6858000"/>
          </a:xfrm>
          <a:prstGeom prst="rect">
            <a:avLst/>
          </a:prstGeom>
        </p:spPr>
      </p:pic>
      <p:sp>
        <p:nvSpPr>
          <p:cNvPr id="48" name="textbox 48"/>
          <p:cNvSpPr/>
          <p:nvPr/>
        </p:nvSpPr>
        <p:spPr>
          <a:xfrm>
            <a:off x="4406562" y="2215138"/>
            <a:ext cx="3929718" cy="2065685"/>
          </a:xfrm>
          <a:prstGeom prst="rect">
            <a:avLst/>
          </a:prstGeom>
          <a:noFill/>
          <a:ln w="0" cap="flat">
            <a:noFill/>
            <a:prstDash val="solid"/>
            <a:miter lim="0"/>
          </a:ln>
        </p:spPr>
        <p:txBody>
          <a:bodyPr vert="horz" wrap="square" lIns="0" tIns="0" rIns="0" bIns="0"/>
          <a:lstStyle/>
          <a:p>
            <a:pPr algn="l" rtl="0" eaLnBrk="0">
              <a:lnSpc>
                <a:spcPct val="88576"/>
              </a:lnSpc>
              <a:tabLst/>
            </a:pPr>
            <a:endParaRPr sz="2800" dirty="0">
              <a:latin typeface="Calibri" panose="020F0502020204030204" pitchFamily="34" charset="0"/>
              <a:ea typeface="Arial"/>
              <a:cs typeface="Calibri" panose="020F0502020204030204" pitchFamily="34" charset="0"/>
            </a:endParaRPr>
          </a:p>
          <a:p>
            <a:pPr marL="16509" algn="l" rtl="0" eaLnBrk="0">
              <a:lnSpc>
                <a:spcPct val="77000"/>
              </a:lnSpc>
              <a:tabLst/>
            </a:pPr>
            <a:r>
              <a:rPr sz="2800" b="1" kern="0" spc="-70" dirty="0">
                <a:solidFill>
                  <a:srgbClr val="1D78FA">
                    <a:alpha val="100000"/>
                  </a:srgbClr>
                </a:solidFill>
                <a:latin typeface="Calibri" panose="020F0502020204030204" pitchFamily="34" charset="0"/>
                <a:ea typeface="Times New Roman"/>
                <a:cs typeface="Calibri" panose="020F0502020204030204" pitchFamily="34" charset="0"/>
              </a:rPr>
              <a:t>PART</a:t>
            </a:r>
            <a:r>
              <a:rPr sz="2800" b="1" kern="0" spc="30" dirty="0">
                <a:solidFill>
                  <a:srgbClr val="1D78FA">
                    <a:alpha val="100000"/>
                  </a:srgbClr>
                </a:solidFill>
                <a:latin typeface="Calibri" panose="020F0502020204030204" pitchFamily="34" charset="0"/>
                <a:ea typeface="Times New Roman"/>
                <a:cs typeface="Calibri" panose="020F0502020204030204" pitchFamily="34" charset="0"/>
              </a:rPr>
              <a:t>  </a:t>
            </a:r>
            <a:r>
              <a:rPr sz="2800" b="1" kern="0" spc="-70" dirty="0">
                <a:solidFill>
                  <a:srgbClr val="1D78FA">
                    <a:alpha val="100000"/>
                  </a:srgbClr>
                </a:solidFill>
                <a:latin typeface="Calibri" panose="020F0502020204030204" pitchFamily="34" charset="0"/>
                <a:ea typeface="Times New Roman"/>
                <a:cs typeface="Calibri" panose="020F0502020204030204" pitchFamily="34" charset="0"/>
              </a:rPr>
              <a:t>01</a:t>
            </a:r>
            <a:endParaRPr sz="2800" dirty="0">
              <a:latin typeface="Calibri" panose="020F0502020204030204" pitchFamily="34" charset="0"/>
              <a:ea typeface="Times New Roman"/>
              <a:cs typeface="Calibri" panose="020F0502020204030204" pitchFamily="34" charset="0"/>
            </a:endParaRPr>
          </a:p>
          <a:p>
            <a:pPr algn="l" rtl="0" eaLnBrk="0">
              <a:lnSpc>
                <a:spcPct val="106000"/>
              </a:lnSpc>
              <a:tabLst/>
            </a:pPr>
            <a:endParaRPr sz="2800" dirty="0">
              <a:latin typeface="Calibri" panose="020F0502020204030204" pitchFamily="34" charset="0"/>
              <a:ea typeface="Arial"/>
              <a:cs typeface="Calibri" panose="020F0502020204030204" pitchFamily="34" charset="0"/>
            </a:endParaRPr>
          </a:p>
          <a:p>
            <a:pPr algn="l" rtl="0" eaLnBrk="0">
              <a:lnSpc>
                <a:spcPct val="6750"/>
              </a:lnSpc>
              <a:tabLst/>
            </a:pPr>
            <a:endParaRPr sz="2800" dirty="0">
              <a:latin typeface="Calibri" panose="020F0502020204030204" pitchFamily="34" charset="0"/>
              <a:ea typeface="Arial"/>
              <a:cs typeface="Calibri" panose="020F0502020204030204" pitchFamily="34" charset="0"/>
            </a:endParaRPr>
          </a:p>
          <a:p>
            <a:pPr marL="12700" algn="l" rtl="0" eaLnBrk="0">
              <a:lnSpc>
                <a:spcPct val="77000"/>
              </a:lnSpc>
              <a:tabLst/>
            </a:pPr>
            <a:r>
              <a:rPr lang="tr-TR" sz="2800" b="1" kern="0" spc="-10" dirty="0">
                <a:solidFill>
                  <a:srgbClr val="1D78FA">
                    <a:alpha val="100000"/>
                  </a:srgbClr>
                </a:solidFill>
                <a:latin typeface="Calibri" panose="020F0502020204030204" pitchFamily="34" charset="0"/>
                <a:ea typeface="Times New Roman"/>
                <a:cs typeface="Calibri" panose="020F0502020204030204" pitchFamily="34" charset="0"/>
              </a:rPr>
              <a:t>Platformun </a:t>
            </a:r>
            <a:r>
              <a:rPr lang="en-GB" sz="2800" b="1" kern="0" spc="-10" dirty="0" err="1">
                <a:solidFill>
                  <a:srgbClr val="1D78FA">
                    <a:alpha val="100000"/>
                  </a:srgbClr>
                </a:solidFill>
                <a:latin typeface="Calibri" panose="020F0502020204030204" pitchFamily="34" charset="0"/>
                <a:ea typeface="Times New Roman"/>
                <a:cs typeface="Calibri" panose="020F0502020204030204" pitchFamily="34" charset="0"/>
              </a:rPr>
              <a:t>profili</a:t>
            </a:r>
            <a:endParaRPr lang="en-GB" sz="2800" dirty="0">
              <a:latin typeface="Calibri" panose="020F0502020204030204" pitchFamily="34" charset="0"/>
              <a:ea typeface="Times New Roman"/>
              <a:cs typeface="Calibri" panose="020F0502020204030204" pitchFamily="34" charset="0"/>
            </a:endParaRPr>
          </a:p>
        </p:txBody>
      </p:sp>
      <p:pic>
        <p:nvPicPr>
          <p:cNvPr id="50" name="picture 50"/>
          <p:cNvPicPr>
            <a:picLocks noChangeAspect="1"/>
          </p:cNvPicPr>
          <p:nvPr/>
        </p:nvPicPr>
        <p:blipFill>
          <a:blip r:embed="rId3"/>
          <a:stretch>
            <a:fillRect/>
          </a:stretch>
        </p:blipFill>
        <p:spPr>
          <a:xfrm rot="21600000">
            <a:off x="2447125" y="2503779"/>
            <a:ext cx="358139" cy="528307"/>
          </a:xfrm>
          <a:prstGeom prst="rect">
            <a:avLst/>
          </a:prstGeom>
        </p:spPr>
      </p:pic>
      <p:pic>
        <p:nvPicPr>
          <p:cNvPr id="52" name="picture 52"/>
          <p:cNvPicPr>
            <a:picLocks noChangeAspect="1"/>
          </p:cNvPicPr>
          <p:nvPr/>
        </p:nvPicPr>
        <p:blipFill>
          <a:blip r:embed="rId4"/>
          <a:stretch>
            <a:fillRect/>
          </a:stretch>
        </p:blipFill>
        <p:spPr>
          <a:xfrm rot="21600000">
            <a:off x="2893529" y="2510752"/>
            <a:ext cx="335914" cy="5143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picture 80"/>
          <p:cNvPicPr>
            <a:picLocks noChangeAspect="1"/>
          </p:cNvPicPr>
          <p:nvPr/>
        </p:nvPicPr>
        <p:blipFill>
          <a:blip r:embed="rId2"/>
          <a:stretch>
            <a:fillRect/>
          </a:stretch>
        </p:blipFill>
        <p:spPr>
          <a:xfrm rot="21600000">
            <a:off x="6818388" y="5628208"/>
            <a:ext cx="1062863" cy="96443"/>
          </a:xfrm>
          <a:prstGeom prst="rect">
            <a:avLst/>
          </a:prstGeom>
        </p:spPr>
      </p:pic>
      <p:pic>
        <p:nvPicPr>
          <p:cNvPr id="82" name="picture 82"/>
          <p:cNvPicPr>
            <a:picLocks noChangeAspect="1"/>
          </p:cNvPicPr>
          <p:nvPr/>
        </p:nvPicPr>
        <p:blipFill>
          <a:blip r:embed="rId3"/>
          <a:stretch>
            <a:fillRect/>
          </a:stretch>
        </p:blipFill>
        <p:spPr>
          <a:xfrm rot="21600000">
            <a:off x="8931656" y="5628208"/>
            <a:ext cx="1062863" cy="96443"/>
          </a:xfrm>
          <a:prstGeom prst="rect">
            <a:avLst/>
          </a:prstGeom>
        </p:spPr>
      </p:pic>
      <p:pic>
        <p:nvPicPr>
          <p:cNvPr id="84" name="picture 84"/>
          <p:cNvPicPr>
            <a:picLocks noChangeAspect="1"/>
          </p:cNvPicPr>
          <p:nvPr/>
        </p:nvPicPr>
        <p:blipFill>
          <a:blip r:embed="rId4"/>
          <a:stretch>
            <a:fillRect/>
          </a:stretch>
        </p:blipFill>
        <p:spPr>
          <a:xfrm rot="21600000">
            <a:off x="1221917" y="5589574"/>
            <a:ext cx="3997782" cy="15875"/>
          </a:xfrm>
          <a:prstGeom prst="rect">
            <a:avLst/>
          </a:prstGeom>
        </p:spPr>
      </p:pic>
      <p:graphicFrame>
        <p:nvGraphicFramePr>
          <p:cNvPr id="88" name="Metin kutusu 5">
            <a:extLst>
              <a:ext uri="{FF2B5EF4-FFF2-40B4-BE49-F238E27FC236}">
                <a16:creationId xmlns:a16="http://schemas.microsoft.com/office/drawing/2014/main" id="{13DB12FF-7052-B294-D288-6AEFF1AB39FC}"/>
              </a:ext>
            </a:extLst>
          </p:cNvPr>
          <p:cNvGraphicFramePr/>
          <p:nvPr/>
        </p:nvGraphicFramePr>
        <p:xfrm>
          <a:off x="3048000" y="538503"/>
          <a:ext cx="6096000" cy="578825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picture 96"/>
          <p:cNvPicPr>
            <a:picLocks noChangeAspect="1"/>
          </p:cNvPicPr>
          <p:nvPr/>
        </p:nvPicPr>
        <p:blipFill>
          <a:blip r:embed="rId2"/>
          <a:stretch>
            <a:fillRect/>
          </a:stretch>
        </p:blipFill>
        <p:spPr>
          <a:xfrm rot="21600000">
            <a:off x="8692243" y="659991"/>
            <a:ext cx="930402" cy="293869"/>
          </a:xfrm>
          <a:prstGeom prst="rect">
            <a:avLst/>
          </a:prstGeom>
        </p:spPr>
      </p:pic>
      <p:sp>
        <p:nvSpPr>
          <p:cNvPr id="98" name="textbox 98"/>
          <p:cNvSpPr/>
          <p:nvPr/>
        </p:nvSpPr>
        <p:spPr>
          <a:xfrm>
            <a:off x="542307" y="598177"/>
            <a:ext cx="1939635" cy="423106"/>
          </a:xfrm>
          <a:prstGeom prst="rect">
            <a:avLst/>
          </a:prstGeom>
          <a:noFill/>
          <a:ln w="0" cap="flat">
            <a:noFill/>
            <a:prstDash val="solid"/>
            <a:miter lim="0"/>
          </a:ln>
        </p:spPr>
        <p:txBody>
          <a:bodyPr vert="horz" wrap="square" lIns="0" tIns="0" rIns="0" bIns="0"/>
          <a:lstStyle/>
          <a:p>
            <a:pPr algn="l" rtl="0" eaLnBrk="0">
              <a:lnSpc>
                <a:spcPct val="76891"/>
              </a:lnSpc>
              <a:tabLst/>
            </a:pPr>
            <a:endParaRPr dirty="0">
              <a:highlight>
                <a:srgbClr val="000000"/>
              </a:highlight>
              <a:latin typeface="Calibri" panose="020F0502020204030204" pitchFamily="34" charset="0"/>
              <a:ea typeface="Arial"/>
              <a:cs typeface="Calibri" panose="020F0502020204030204" pitchFamily="34" charset="0"/>
            </a:endParaRPr>
          </a:p>
          <a:p>
            <a:pPr marL="12700" algn="l" rtl="0" eaLnBrk="0">
              <a:lnSpc>
                <a:spcPct val="78000"/>
              </a:lnSpc>
              <a:tabLst/>
            </a:pPr>
            <a:r>
              <a:rPr lang="tr-TR" b="1" kern="0" spc="-10" dirty="0">
                <a:solidFill>
                  <a:srgbClr val="FFFFFF">
                    <a:alpha val="100000"/>
                  </a:srgbClr>
                </a:solidFill>
                <a:highlight>
                  <a:srgbClr val="000000"/>
                </a:highlight>
                <a:latin typeface="Calibri" panose="020F0502020204030204" pitchFamily="34" charset="0"/>
                <a:ea typeface="Times New Roman"/>
                <a:cs typeface="Calibri" panose="020F0502020204030204" pitchFamily="34" charset="0"/>
              </a:rPr>
              <a:t>Neden Türkiye?</a:t>
            </a:r>
            <a:endParaRPr dirty="0">
              <a:highlight>
                <a:srgbClr val="000000"/>
              </a:highlight>
              <a:latin typeface="Calibri" panose="020F0502020204030204" pitchFamily="34" charset="0"/>
              <a:ea typeface="Times New Roman"/>
              <a:cs typeface="Calibri" panose="020F0502020204030204" pitchFamily="34" charset="0"/>
            </a:endParaRPr>
          </a:p>
        </p:txBody>
      </p:sp>
      <p:pic>
        <p:nvPicPr>
          <p:cNvPr id="3" name="Resim 2">
            <a:extLst>
              <a:ext uri="{FF2B5EF4-FFF2-40B4-BE49-F238E27FC236}">
                <a16:creationId xmlns:a16="http://schemas.microsoft.com/office/drawing/2014/main" id="{5F412E74-83D0-D83C-5E39-2CBD4A47EBE8}"/>
              </a:ext>
            </a:extLst>
          </p:cNvPr>
          <p:cNvPicPr>
            <a:picLocks noChangeAspect="1"/>
          </p:cNvPicPr>
          <p:nvPr/>
        </p:nvPicPr>
        <p:blipFill>
          <a:blip r:embed="rId3"/>
          <a:stretch>
            <a:fillRect/>
          </a:stretch>
        </p:blipFill>
        <p:spPr>
          <a:xfrm>
            <a:off x="11586035" y="598177"/>
            <a:ext cx="562570" cy="552342"/>
          </a:xfrm>
          <a:prstGeom prst="rect">
            <a:avLst/>
          </a:prstGeom>
        </p:spPr>
      </p:pic>
      <p:pic>
        <p:nvPicPr>
          <p:cNvPr id="4" name="Resim 3">
            <a:extLst>
              <a:ext uri="{FF2B5EF4-FFF2-40B4-BE49-F238E27FC236}">
                <a16:creationId xmlns:a16="http://schemas.microsoft.com/office/drawing/2014/main" id="{F76CC0B4-6B99-C57C-50AA-1E0C946D7D70}"/>
              </a:ext>
            </a:extLst>
          </p:cNvPr>
          <p:cNvPicPr>
            <a:picLocks noChangeAspect="1"/>
          </p:cNvPicPr>
          <p:nvPr/>
        </p:nvPicPr>
        <p:blipFill>
          <a:blip r:embed="rId4"/>
          <a:stretch>
            <a:fillRect/>
          </a:stretch>
        </p:blipFill>
        <p:spPr>
          <a:xfrm>
            <a:off x="10060096" y="414769"/>
            <a:ext cx="1317904" cy="784314"/>
          </a:xfrm>
          <a:prstGeom prst="rect">
            <a:avLst/>
          </a:prstGeom>
        </p:spPr>
      </p:pic>
      <p:pic>
        <p:nvPicPr>
          <p:cNvPr id="6" name="Resim 5">
            <a:extLst>
              <a:ext uri="{FF2B5EF4-FFF2-40B4-BE49-F238E27FC236}">
                <a16:creationId xmlns:a16="http://schemas.microsoft.com/office/drawing/2014/main" id="{94732C68-AE34-4980-679E-F2BF941FEFBC}"/>
              </a:ext>
            </a:extLst>
          </p:cNvPr>
          <p:cNvPicPr>
            <a:picLocks noChangeAspect="1"/>
          </p:cNvPicPr>
          <p:nvPr/>
        </p:nvPicPr>
        <p:blipFill>
          <a:blip r:embed="rId5"/>
          <a:stretch>
            <a:fillRect/>
          </a:stretch>
        </p:blipFill>
        <p:spPr>
          <a:xfrm>
            <a:off x="1159263" y="1519336"/>
            <a:ext cx="9559785" cy="533866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CAACE0F-2FFF-AF0D-53CE-970A0E82F715}"/>
              </a:ext>
            </a:extLst>
          </p:cNvPr>
          <p:cNvPicPr>
            <a:picLocks noChangeAspect="1"/>
          </p:cNvPicPr>
          <p:nvPr/>
        </p:nvPicPr>
        <p:blipFill>
          <a:blip r:embed="rId2"/>
          <a:srcRect r="20689"/>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etin kutusu 2">
            <a:extLst>
              <a:ext uri="{FF2B5EF4-FFF2-40B4-BE49-F238E27FC236}">
                <a16:creationId xmlns:a16="http://schemas.microsoft.com/office/drawing/2014/main" id="{D18A1009-D2B3-301C-84AE-E26D75F9C8BA}"/>
              </a:ext>
            </a:extLst>
          </p:cNvPr>
          <p:cNvSpPr txBox="1"/>
          <p:nvPr/>
        </p:nvSpPr>
        <p:spPr>
          <a:xfrm>
            <a:off x="7531610" y="365125"/>
            <a:ext cx="4401310" cy="1899912"/>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1600" b="1" i="0" dirty="0">
                <a:effectLst/>
                <a:latin typeface="Calibri" panose="020F0502020204030204" pitchFamily="34" charset="0"/>
                <a:ea typeface="+mj-ea"/>
                <a:cs typeface="Calibri" panose="020F0502020204030204" pitchFamily="34" charset="0"/>
              </a:rPr>
              <a:t>Türkiye, </a:t>
            </a:r>
            <a:r>
              <a:rPr lang="en-US" sz="1600" b="1" i="0" dirty="0" err="1">
                <a:effectLst/>
                <a:latin typeface="Calibri" panose="020F0502020204030204" pitchFamily="34" charset="0"/>
                <a:ea typeface="+mj-ea"/>
                <a:cs typeface="Calibri" panose="020F0502020204030204" pitchFamily="34" charset="0"/>
              </a:rPr>
              <a:t>hızla</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gelişen</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ekonomisi</a:t>
            </a:r>
            <a:r>
              <a:rPr lang="en-US" sz="1600" b="1" i="0" dirty="0">
                <a:effectLst/>
                <a:latin typeface="Calibri" panose="020F0502020204030204" pitchFamily="34" charset="0"/>
                <a:ea typeface="+mj-ea"/>
                <a:cs typeface="Calibri" panose="020F0502020204030204" pitchFamily="34" charset="0"/>
              </a:rPr>
              <a:t>,</a:t>
            </a:r>
            <a:r>
              <a:rPr lang="tr-TR"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jeostratejik</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önemi</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ve</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sunduğu</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benzersiz</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imkânlarla</a:t>
            </a:r>
            <a:r>
              <a:rPr lang="en-US" sz="1600" b="1" i="0" dirty="0">
                <a:effectLst/>
                <a:latin typeface="Calibri" panose="020F0502020204030204" pitchFamily="34" charset="0"/>
                <a:ea typeface="+mj-ea"/>
                <a:cs typeface="Calibri" panose="020F0502020204030204" pitchFamily="34" charset="0"/>
              </a:rPr>
              <a:t>,</a:t>
            </a:r>
            <a:r>
              <a:rPr lang="tr-TR"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tüm</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sektörlerden</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yabancı</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yatırımcıların</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ilgisini</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çeken</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yükselen</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bir</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değer</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hâline</a:t>
            </a:r>
            <a:r>
              <a:rPr lang="en-US" sz="1600" b="1" i="0" dirty="0">
                <a:effectLst/>
                <a:latin typeface="Calibri" panose="020F0502020204030204" pitchFamily="34" charset="0"/>
                <a:ea typeface="+mj-ea"/>
                <a:cs typeface="Calibri" panose="020F0502020204030204" pitchFamily="34" charset="0"/>
              </a:rPr>
              <a:t> </a:t>
            </a:r>
            <a:r>
              <a:rPr lang="en-US" sz="1600" b="1" i="0" dirty="0" err="1">
                <a:effectLst/>
                <a:latin typeface="Calibri" panose="020F0502020204030204" pitchFamily="34" charset="0"/>
                <a:ea typeface="+mj-ea"/>
                <a:cs typeface="Calibri" panose="020F0502020204030204" pitchFamily="34" charset="0"/>
              </a:rPr>
              <a:t>gelmiştir</a:t>
            </a:r>
            <a:r>
              <a:rPr lang="en-US" sz="1600" b="1" i="0" dirty="0">
                <a:effectLst/>
                <a:latin typeface="Calibri" panose="020F0502020204030204" pitchFamily="34" charset="0"/>
                <a:ea typeface="+mj-ea"/>
                <a:cs typeface="Calibri" panose="020F0502020204030204" pitchFamily="34" charset="0"/>
              </a:rPr>
              <a:t>.</a:t>
            </a:r>
            <a:endParaRPr lang="en-US" sz="1600" dirty="0">
              <a:latin typeface="Calibri" panose="020F0502020204030204" pitchFamily="34" charset="0"/>
              <a:ea typeface="+mj-ea"/>
              <a:cs typeface="Calibri" panose="020F0502020204030204" pitchFamily="34" charset="0"/>
            </a:endParaRPr>
          </a:p>
        </p:txBody>
      </p:sp>
      <p:sp>
        <p:nvSpPr>
          <p:cNvPr id="5" name="Metin kutusu 4">
            <a:extLst>
              <a:ext uri="{FF2B5EF4-FFF2-40B4-BE49-F238E27FC236}">
                <a16:creationId xmlns:a16="http://schemas.microsoft.com/office/drawing/2014/main" id="{313F6F4D-ED16-60A8-B64B-72053107AF29}"/>
              </a:ext>
            </a:extLst>
          </p:cNvPr>
          <p:cNvSpPr txBox="1"/>
          <p:nvPr/>
        </p:nvSpPr>
        <p:spPr>
          <a:xfrm>
            <a:off x="7531610" y="2434201"/>
            <a:ext cx="4544276" cy="3742762"/>
          </a:xfrm>
          <a:prstGeom prst="rect">
            <a:avLst/>
          </a:prstGeom>
        </p:spPr>
        <p:txBody>
          <a:bodyPr vert="horz" lIns="91440" tIns="45720" rIns="91440" bIns="45720" rtlCol="0">
            <a:noAutofit/>
          </a:bodyPr>
          <a:lstStyle/>
          <a:p>
            <a:pPr indent="-228600">
              <a:lnSpc>
                <a:spcPct val="90000"/>
              </a:lnSpc>
              <a:spcAft>
                <a:spcPts val="1500"/>
              </a:spcAft>
              <a:buFont typeface="Arial" panose="020B0604020202020204" pitchFamily="34" charset="0"/>
              <a:buChar char="•"/>
            </a:pPr>
            <a:r>
              <a:rPr lang="en-US" sz="1200" b="0" i="0" dirty="0">
                <a:effectLst/>
                <a:latin typeface="Calibri" panose="020F0502020204030204" pitchFamily="34" charset="0"/>
                <a:cs typeface="Calibri" panose="020F0502020204030204" pitchFamily="34" charset="0"/>
              </a:rPr>
              <a:t>Türkiye, </a:t>
            </a:r>
            <a:r>
              <a:rPr lang="en-US" sz="1200" b="0" i="0" dirty="0" err="1">
                <a:effectLst/>
                <a:latin typeface="Calibri" panose="020F0502020204030204" pitchFamily="34" charset="0"/>
                <a:cs typeface="Calibri" panose="020F0502020204030204" pitchFamily="34" charset="0"/>
              </a:rPr>
              <a:t>iki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kıta</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üzerindeki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coğrafi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konumuyla</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Doğu-Batı</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ve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Kuzey-Güney</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eksenleri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arasında</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bir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köprü</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işlevi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görmektedir</a:t>
            </a:r>
            <a:r>
              <a:rPr lang="en-US" sz="1200" b="0" i="0" dirty="0">
                <a:effectLst/>
                <a:latin typeface="Calibri" panose="020F0502020204030204" pitchFamily="34" charset="0"/>
                <a:cs typeface="Calibri" panose="020F0502020204030204" pitchFamily="34" charset="0"/>
              </a:rPr>
              <a:t>. Bu </a:t>
            </a:r>
            <a:r>
              <a:rPr lang="en-US" sz="1200" b="0" i="0" dirty="0" err="1">
                <a:effectLst/>
                <a:latin typeface="Calibri" panose="020F0502020204030204" pitchFamily="34" charset="0"/>
                <a:cs typeface="Calibri" panose="020F0502020204030204" pitchFamily="34" charset="0"/>
              </a:rPr>
              <a:t>özellik</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Türkiye’ye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lojistik</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ve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iş</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gücü</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anlamında</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bir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avantaj</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sağlayarak</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ülkeyi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büyük</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pazarlar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için</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güçlü</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ve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uygun</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maliyetli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bir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merkez</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hâline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getirmektedir</a:t>
            </a:r>
            <a:r>
              <a:rPr lang="en-US" sz="1200" b="0" i="0" dirty="0">
                <a:effectLst/>
                <a:latin typeface="Calibri" panose="020F0502020204030204" pitchFamily="34" charset="0"/>
                <a:cs typeface="Calibri" panose="020F0502020204030204" pitchFamily="34" charset="0"/>
              </a:rPr>
              <a:t>.</a:t>
            </a:r>
          </a:p>
          <a:p>
            <a:pPr indent="-228600">
              <a:lnSpc>
                <a:spcPct val="90000"/>
              </a:lnSpc>
              <a:spcBef>
                <a:spcPts val="1500"/>
              </a:spcBef>
              <a:spcAft>
                <a:spcPts val="1500"/>
              </a:spcAft>
              <a:buFont typeface="Arial" panose="020B0604020202020204" pitchFamily="34" charset="0"/>
              <a:buChar char="•"/>
            </a:pPr>
            <a:r>
              <a:rPr lang="en-US" sz="1200" b="0" i="0" u="none" strike="noStrike" dirty="0">
                <a:effectLst/>
                <a:latin typeface="Calibri" panose="020F0502020204030204" pitchFamily="34" charset="0"/>
                <a:cs typeface="Calibri" panose="020F0502020204030204" pitchFamily="34" charset="0"/>
                <a:hlinkClick r:id="rId3" tooltip="Türkiye'nin Coğrafi Avantajı"/>
              </a:rPr>
              <a:t>Bu </a:t>
            </a:r>
            <a:r>
              <a:rPr lang="en-US" sz="1200" b="0" i="0" u="none" strike="noStrike" dirty="0" err="1">
                <a:effectLst/>
                <a:latin typeface="Calibri" panose="020F0502020204030204" pitchFamily="34" charset="0"/>
                <a:cs typeface="Calibri" panose="020F0502020204030204" pitchFamily="34" charset="0"/>
                <a:hlinkClick r:id="rId3" tooltip="Türkiye'nin Coğrafi Avantajı"/>
              </a:rPr>
              <a:t>coğrafi</a:t>
            </a:r>
            <a:r>
              <a:rPr lang="en-US" sz="1200" b="0" i="0" u="none" strike="noStrike" dirty="0">
                <a:effectLst/>
                <a:latin typeface="Calibri" panose="020F0502020204030204" pitchFamily="34" charset="0"/>
                <a:cs typeface="Calibri" panose="020F0502020204030204" pitchFamily="34" charset="0"/>
                <a:hlinkClick r:id="rId3" tooltip="Türkiye'nin Coğrafi Avantajı"/>
              </a:rPr>
              <a:t> </a:t>
            </a:r>
            <a:r>
              <a:rPr lang="en-US" sz="1200" b="0" i="0" u="none" strike="noStrike" dirty="0" err="1">
                <a:effectLst/>
                <a:latin typeface="Calibri" panose="020F0502020204030204" pitchFamily="34" charset="0"/>
                <a:cs typeface="Calibri" panose="020F0502020204030204" pitchFamily="34" charset="0"/>
                <a:hlinkClick r:id="rId3" tooltip="Türkiye'nin Coğrafi Avantajı"/>
              </a:rPr>
              <a:t>avantaj</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Avrupa</a:t>
            </a:r>
            <a:r>
              <a:rPr lang="en-US" sz="1200" b="0" i="0" dirty="0">
                <a:effectLst/>
                <a:latin typeface="Calibri" panose="020F0502020204030204" pitchFamily="34" charset="0"/>
                <a:cs typeface="Calibri" panose="020F0502020204030204" pitchFamily="34" charset="0"/>
              </a:rPr>
              <a:t>, Orta </a:t>
            </a:r>
            <a:r>
              <a:rPr lang="en-US" sz="1200" b="0" i="0" dirty="0" err="1">
                <a:effectLst/>
                <a:latin typeface="Calibri" panose="020F0502020204030204" pitchFamily="34" charset="0"/>
                <a:cs typeface="Calibri" panose="020F0502020204030204" pitchFamily="34" charset="0"/>
              </a:rPr>
              <a:t>Doğu</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ve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Kuzey</a:t>
            </a:r>
            <a:r>
              <a:rPr lang="en-US" sz="1200" b="0" i="0" dirty="0">
                <a:effectLst/>
                <a:latin typeface="Calibri" panose="020F0502020204030204" pitchFamily="34" charset="0"/>
                <a:cs typeface="Calibri" panose="020F0502020204030204" pitchFamily="34" charset="0"/>
              </a:rPr>
              <a:t> Afrika </a:t>
            </a:r>
            <a:r>
              <a:rPr lang="en-US" sz="1200" b="0" i="0" dirty="0" err="1">
                <a:effectLst/>
                <a:latin typeface="Calibri" panose="020F0502020204030204" pitchFamily="34" charset="0"/>
                <a:cs typeface="Calibri" panose="020F0502020204030204" pitchFamily="34" charset="0"/>
              </a:rPr>
              <a:t>bölgesi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ve</a:t>
            </a:r>
            <a:r>
              <a:rPr lang="en-US" sz="1200" b="0" i="0" dirty="0">
                <a:effectLst/>
                <a:latin typeface="Calibri" panose="020F0502020204030204" pitchFamily="34" charset="0"/>
                <a:cs typeface="Calibri" panose="020F0502020204030204" pitchFamily="34" charset="0"/>
              </a:rPr>
              <a:t> Orta Asya </a:t>
            </a:r>
            <a:r>
              <a:rPr lang="en-US" sz="1200" b="0" i="0" dirty="0" err="1">
                <a:effectLst/>
                <a:latin typeface="Calibri" panose="020F0502020204030204" pitchFamily="34" charset="0"/>
                <a:cs typeface="Calibri" panose="020F0502020204030204" pitchFamily="34" charset="0"/>
              </a:rPr>
              <a:t>dahil</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olmak</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üzere</a:t>
            </a:r>
            <a:r>
              <a:rPr lang="en-US" sz="1200" b="0" i="0" dirty="0">
                <a:effectLst/>
                <a:latin typeface="Calibri" panose="020F0502020204030204" pitchFamily="34" charset="0"/>
                <a:cs typeface="Calibri" panose="020F0502020204030204" pitchFamily="34" charset="0"/>
              </a:rPr>
              <a:t>, 1,5 </a:t>
            </a:r>
            <a:r>
              <a:rPr lang="en-US" sz="1200" b="0" i="0" dirty="0" err="1">
                <a:effectLst/>
                <a:latin typeface="Calibri" panose="020F0502020204030204" pitchFamily="34" charset="0"/>
                <a:cs typeface="Calibri" panose="020F0502020204030204" pitchFamily="34" charset="0"/>
              </a:rPr>
              <a:t>milyarlık</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bir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nüfusa</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ve</a:t>
            </a:r>
            <a:r>
              <a:rPr lang="en-US" sz="1200" b="0" i="0" dirty="0">
                <a:effectLst/>
                <a:latin typeface="Calibri" panose="020F0502020204030204" pitchFamily="34" charset="0"/>
                <a:cs typeface="Calibri" panose="020F0502020204030204" pitchFamily="34" charset="0"/>
              </a:rPr>
              <a:t> 20 </a:t>
            </a:r>
            <a:r>
              <a:rPr lang="en-US" sz="1200" b="0" i="0" dirty="0" err="1">
                <a:effectLst/>
                <a:latin typeface="Calibri" panose="020F0502020204030204" pitchFamily="34" charset="0"/>
                <a:cs typeface="Calibri" panose="020F0502020204030204" pitchFamily="34" charset="0"/>
              </a:rPr>
              <a:t>trilyon</a:t>
            </a:r>
            <a:r>
              <a:rPr lang="en-US" sz="1200" b="0" i="0" dirty="0">
                <a:effectLst/>
                <a:latin typeface="Calibri" panose="020F0502020204030204" pitchFamily="34" charset="0"/>
                <a:cs typeface="Calibri" panose="020F0502020204030204" pitchFamily="34" charset="0"/>
              </a:rPr>
              <a:t> ABD </a:t>
            </a:r>
            <a:r>
              <a:rPr lang="en-US" sz="1200" b="0" i="0" dirty="0" err="1">
                <a:effectLst/>
                <a:latin typeface="Calibri" panose="020F0502020204030204" pitchFamily="34" charset="0"/>
                <a:cs typeface="Calibri" panose="020F0502020204030204" pitchFamily="34" charset="0"/>
              </a:rPr>
              <a:t>doları</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üzerindeki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bir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pazara</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hızlı</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erişim</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sunmaktadır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Ülkenin</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üç</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tarafının</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deniz</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olması</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sürekli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gelişen</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demir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yolu</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ve</a:t>
            </a:r>
            <a:r>
              <a:rPr lang="en-US" sz="1200" b="0" i="0" dirty="0">
                <a:effectLst/>
                <a:latin typeface="Calibri" panose="020F0502020204030204" pitchFamily="34" charset="0"/>
                <a:cs typeface="Calibri" panose="020F0502020204030204" pitchFamily="34" charset="0"/>
              </a:rPr>
              <a:t> kara </a:t>
            </a:r>
            <a:r>
              <a:rPr lang="en-US" sz="1200" b="0" i="0" dirty="0" err="1">
                <a:effectLst/>
                <a:latin typeface="Calibri" panose="020F0502020204030204" pitchFamily="34" charset="0"/>
                <a:cs typeface="Calibri" panose="020F0502020204030204" pitchFamily="34" charset="0"/>
              </a:rPr>
              <a:t>yolu</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hatları</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ve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Türk</a:t>
            </a:r>
            <a:r>
              <a:rPr lang="en-US" sz="1200" b="0" i="0" dirty="0">
                <a:effectLst/>
                <a:latin typeface="Calibri" panose="020F0502020204030204" pitchFamily="34" charset="0"/>
                <a:cs typeface="Calibri" panose="020F0502020204030204" pitchFamily="34" charset="0"/>
              </a:rPr>
              <a:t> Hava </a:t>
            </a:r>
            <a:r>
              <a:rPr lang="en-US" sz="1200" b="0" i="0" dirty="0" err="1">
                <a:effectLst/>
                <a:latin typeface="Calibri" panose="020F0502020204030204" pitchFamily="34" charset="0"/>
                <a:cs typeface="Calibri" panose="020F0502020204030204" pitchFamily="34" charset="0"/>
              </a:rPr>
              <a:t>Yolları'nın</a:t>
            </a:r>
            <a:r>
              <a:rPr lang="en-US" sz="1200" b="0" i="0" dirty="0">
                <a:effectLst/>
                <a:latin typeface="Calibri" panose="020F0502020204030204" pitchFamily="34" charset="0"/>
                <a:cs typeface="Calibri" panose="020F0502020204030204" pitchFamily="34" charset="0"/>
              </a:rPr>
              <a:t> 122 </a:t>
            </a:r>
            <a:r>
              <a:rPr lang="en-US" sz="1200" b="0" i="0" dirty="0" err="1">
                <a:effectLst/>
                <a:latin typeface="Calibri" panose="020F0502020204030204" pitchFamily="34" charset="0"/>
                <a:cs typeface="Calibri" panose="020F0502020204030204" pitchFamily="34" charset="0"/>
              </a:rPr>
              <a:t>ülke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ve</a:t>
            </a:r>
            <a:r>
              <a:rPr lang="en-US" sz="1200" b="0" i="0" dirty="0">
                <a:effectLst/>
                <a:latin typeface="Calibri" panose="020F0502020204030204" pitchFamily="34" charset="0"/>
                <a:cs typeface="Calibri" panose="020F0502020204030204" pitchFamily="34" charset="0"/>
              </a:rPr>
              <a:t> 255 </a:t>
            </a:r>
            <a:r>
              <a:rPr lang="en-US" sz="1200" b="0" i="0" dirty="0" err="1">
                <a:effectLst/>
                <a:latin typeface="Calibri" panose="020F0502020204030204" pitchFamily="34" charset="0"/>
                <a:cs typeface="Calibri" panose="020F0502020204030204" pitchFamily="34" charset="0"/>
              </a:rPr>
              <a:t>noktaya</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yaptığı</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seferleri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ile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yolcu</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ve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yük</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taşımacılığı</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sistemleri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ticaret</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etkinliğini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entegre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bir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şekilde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desteklemektedir</a:t>
            </a:r>
            <a:r>
              <a:rPr lang="en-US" sz="1200" b="0" i="0" dirty="0">
                <a:effectLst/>
                <a:latin typeface="Calibri" panose="020F0502020204030204" pitchFamily="34" charset="0"/>
                <a:cs typeface="Calibri" panose="020F0502020204030204" pitchFamily="34" charset="0"/>
              </a:rPr>
              <a:t>.</a:t>
            </a:r>
          </a:p>
          <a:p>
            <a:pPr indent="-228600">
              <a:lnSpc>
                <a:spcPct val="90000"/>
              </a:lnSpc>
              <a:spcBef>
                <a:spcPts val="1500"/>
              </a:spcBef>
              <a:spcAft>
                <a:spcPts val="1500"/>
              </a:spcAft>
              <a:buFont typeface="Arial" panose="020B0604020202020204" pitchFamily="34" charset="0"/>
              <a:buChar char="•"/>
            </a:pPr>
            <a:r>
              <a:rPr lang="en-US" sz="1200" b="0" i="0" dirty="0">
                <a:effectLst/>
                <a:latin typeface="Calibri" panose="020F0502020204030204" pitchFamily="34" charset="0"/>
                <a:cs typeface="Calibri" panose="020F0502020204030204" pitchFamily="34" charset="0"/>
              </a:rPr>
              <a:t>Türkiye, </a:t>
            </a:r>
            <a:r>
              <a:rPr lang="en-US" sz="1200" b="0" i="0" dirty="0" err="1">
                <a:effectLst/>
                <a:latin typeface="Calibri" panose="020F0502020204030204" pitchFamily="34" charset="0"/>
                <a:cs typeface="Calibri" panose="020F0502020204030204" pitchFamily="34" charset="0"/>
              </a:rPr>
              <a:t>nitelikli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iş</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gücü</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nüfusu</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bakımından</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Avrupa’nın</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üçüncü</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büyük</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ülkesidir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Sahip</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olduğu</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genç</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nüfus</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iş</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gücünün</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büyümesindeki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en</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önemli</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faktör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olarak</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Türkiye’nin</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diğer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ülkelere</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kıyasla</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üst</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sıralarda</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yer</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almasını</a:t>
            </a:r>
            <a:r>
              <a:rPr lang="en-US" sz="1200" b="0" i="0" dirty="0">
                <a:effectLst/>
                <a:latin typeface="Calibri" panose="020F0502020204030204" pitchFamily="34" charset="0"/>
                <a:cs typeface="Calibri" panose="020F0502020204030204" pitchFamily="34" charset="0"/>
              </a:rPr>
              <a:t> </a:t>
            </a:r>
            <a:r>
              <a:rPr lang="en-US" sz="1200" b="0" i="0" dirty="0" err="1">
                <a:effectLst/>
                <a:latin typeface="Calibri" panose="020F0502020204030204" pitchFamily="34" charset="0"/>
                <a:cs typeface="Calibri" panose="020F0502020204030204" pitchFamily="34" charset="0"/>
              </a:rPr>
              <a:t>sağlamaktadır</a:t>
            </a:r>
            <a:r>
              <a:rPr lang="en-US" sz="1200" b="0" i="0" dirty="0">
                <a:effectLst/>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681102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Rectangle 1">
            <a:extLst>
              <a:ext uri="{FF2B5EF4-FFF2-40B4-BE49-F238E27FC236}">
                <a16:creationId xmlns:a16="http://schemas.microsoft.com/office/drawing/2014/main" id="{68DFD6D1-E06E-ADD1-003C-396DD42B246C}"/>
              </a:ext>
            </a:extLst>
          </p:cNvPr>
          <p:cNvSpPr>
            <a:spLocks noChangeArrowheads="1"/>
          </p:cNvSpPr>
          <p:nvPr/>
        </p:nvSpPr>
        <p:spPr bwMode="auto">
          <a:xfrm>
            <a:off x="4167273" y="369094"/>
            <a:ext cx="8024728" cy="5216525"/>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Rakamlarla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Türkiye</a:t>
            </a:r>
          </a:p>
          <a:p>
            <a:pPr marR="0" lvl="0" eaLnBrk="1" fontAlgn="base" hangingPunct="1">
              <a:lnSpc>
                <a:spcPct val="90000"/>
              </a:lnSpc>
              <a:spcBef>
                <a:spcPct val="0"/>
              </a:spcBef>
              <a:spcAft>
                <a:spcPts val="600"/>
              </a:spcAft>
              <a:buClrTx/>
              <a:buSzTx/>
              <a:tabLst/>
            </a:pPr>
            <a:r>
              <a:rPr kumimoji="0" lang="en-US" altLang="tr-TR" sz="1200" b="1" i="0" u="none" strike="noStrike" cap="none" normalizeH="0" baseline="0" dirty="0" err="1">
                <a:ln>
                  <a:noFill/>
                </a:ln>
                <a:effectLst/>
                <a:latin typeface="Calibri" panose="020F0502020204030204" pitchFamily="34" charset="0"/>
                <a:cs typeface="Calibri" panose="020F0502020204030204" pitchFamily="34" charset="0"/>
              </a:rPr>
              <a:t>Yabancı</a:t>
            </a:r>
            <a:r>
              <a:rPr kumimoji="0" lang="en-US" altLang="tr-TR" sz="1200" b="1"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1" i="0" u="none" strike="noStrike" cap="none" normalizeH="0" baseline="0" dirty="0" err="1">
                <a:ln>
                  <a:noFill/>
                </a:ln>
                <a:effectLst/>
                <a:latin typeface="Calibri" panose="020F0502020204030204" pitchFamily="34" charset="0"/>
                <a:cs typeface="Calibri" panose="020F0502020204030204" pitchFamily="34" charset="0"/>
              </a:rPr>
              <a:t>bir</a:t>
            </a:r>
            <a:r>
              <a:rPr kumimoji="0" lang="en-US" altLang="tr-TR" sz="1200" b="1"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1" i="0" u="none" strike="noStrike" cap="none" normalizeH="0" baseline="0" dirty="0" err="1">
                <a:ln>
                  <a:noFill/>
                </a:ln>
                <a:effectLst/>
                <a:latin typeface="Calibri" panose="020F0502020204030204" pitchFamily="34" charset="0"/>
                <a:cs typeface="Calibri" panose="020F0502020204030204" pitchFamily="34" charset="0"/>
              </a:rPr>
              <a:t>yatırımcının</a:t>
            </a:r>
            <a:r>
              <a:rPr kumimoji="0" lang="en-US" altLang="tr-TR" sz="1200" b="1"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1" i="0" u="none" strike="noStrike" cap="none" normalizeH="0" baseline="0" dirty="0" err="1">
                <a:ln>
                  <a:noFill/>
                </a:ln>
                <a:effectLst/>
                <a:latin typeface="Calibri" panose="020F0502020204030204" pitchFamily="34" charset="0"/>
                <a:cs typeface="Calibri" panose="020F0502020204030204" pitchFamily="34" charset="0"/>
                <a:hlinkClick r:id="rId2" tooltip="Türkiye'de İş Kurma"/>
              </a:rPr>
              <a:t>Türkiye’de</a:t>
            </a:r>
            <a:r>
              <a:rPr kumimoji="0" lang="en-US" altLang="tr-TR" sz="1200" b="1" i="0" u="none" strike="noStrike" cap="none" normalizeH="0" baseline="0" dirty="0">
                <a:ln>
                  <a:noFill/>
                </a:ln>
                <a:effectLst/>
                <a:latin typeface="Calibri" panose="020F0502020204030204" pitchFamily="34" charset="0"/>
                <a:cs typeface="Calibri" panose="020F0502020204030204" pitchFamily="34" charset="0"/>
                <a:hlinkClick r:id="rId2" tooltip="Türkiye'de İş Kurma"/>
              </a:rPr>
              <a:t> </a:t>
            </a:r>
            <a:r>
              <a:rPr kumimoji="0" lang="en-US" altLang="tr-TR" sz="1200" b="1" i="0" u="none" strike="noStrike" cap="none" normalizeH="0" baseline="0" dirty="0" err="1">
                <a:ln>
                  <a:noFill/>
                </a:ln>
                <a:effectLst/>
                <a:latin typeface="Calibri" panose="020F0502020204030204" pitchFamily="34" charset="0"/>
                <a:cs typeface="Calibri" panose="020F0502020204030204" pitchFamily="34" charset="0"/>
                <a:hlinkClick r:id="rId2" tooltip="Türkiye'de İş Kurma"/>
              </a:rPr>
              <a:t>iş</a:t>
            </a:r>
            <a:r>
              <a:rPr kumimoji="0" lang="en-US" altLang="tr-TR" sz="1200" b="1" i="0" u="none" strike="noStrike" cap="none" normalizeH="0" baseline="0" dirty="0">
                <a:ln>
                  <a:noFill/>
                </a:ln>
                <a:effectLst/>
                <a:latin typeface="Calibri" panose="020F0502020204030204" pitchFamily="34" charset="0"/>
                <a:cs typeface="Calibri" panose="020F0502020204030204" pitchFamily="34" charset="0"/>
                <a:hlinkClick r:id="rId2" tooltip="Türkiye'de İş Kurma"/>
              </a:rPr>
              <a:t> </a:t>
            </a:r>
            <a:r>
              <a:rPr kumimoji="0" lang="en-US" altLang="tr-TR" sz="1200" b="1" i="0" u="none" strike="noStrike" cap="none" normalizeH="0" baseline="0" dirty="0" err="1">
                <a:ln>
                  <a:noFill/>
                </a:ln>
                <a:effectLst/>
                <a:latin typeface="Calibri" panose="020F0502020204030204" pitchFamily="34" charset="0"/>
                <a:cs typeface="Calibri" panose="020F0502020204030204" pitchFamily="34" charset="0"/>
                <a:hlinkClick r:id="rId2" tooltip="Türkiye'de İş Kurma"/>
              </a:rPr>
              <a:t>kurmasının</a:t>
            </a:r>
            <a:r>
              <a:rPr kumimoji="0" lang="en-US" altLang="tr-TR" sz="1200" b="1"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1" i="0" u="none" strike="noStrike" cap="none" normalizeH="0" baseline="0" dirty="0" err="1">
                <a:ln>
                  <a:noFill/>
                </a:ln>
                <a:effectLst/>
                <a:latin typeface="Calibri" panose="020F0502020204030204" pitchFamily="34" charset="0"/>
                <a:cs typeface="Calibri" panose="020F0502020204030204" pitchFamily="34" charset="0"/>
              </a:rPr>
              <a:t>avantajlarına</a:t>
            </a:r>
            <a:r>
              <a:rPr kumimoji="0" lang="en-US" altLang="tr-TR" sz="1200" b="1"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1" i="0" u="none" strike="noStrike" cap="none" normalizeH="0" baseline="0" dirty="0" err="1">
                <a:ln>
                  <a:noFill/>
                </a:ln>
                <a:effectLst/>
                <a:latin typeface="Calibri" panose="020F0502020204030204" pitchFamily="34" charset="0"/>
                <a:cs typeface="Calibri" panose="020F0502020204030204" pitchFamily="34" charset="0"/>
              </a:rPr>
              <a:t>gelin</a:t>
            </a:r>
            <a:r>
              <a:rPr kumimoji="0" lang="en-US" altLang="tr-TR" sz="1200" b="1"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1" i="0" u="none" strike="noStrike" cap="none" normalizeH="0" baseline="0" dirty="0" err="1">
                <a:ln>
                  <a:noFill/>
                </a:ln>
                <a:effectLst/>
                <a:latin typeface="Calibri" panose="020F0502020204030204" pitchFamily="34" charset="0"/>
                <a:cs typeface="Calibri" panose="020F0502020204030204" pitchFamily="34" charset="0"/>
              </a:rPr>
              <a:t>birlikte</a:t>
            </a:r>
            <a:r>
              <a:rPr kumimoji="0" lang="en-US" altLang="tr-TR" sz="1200" b="1"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1" i="0" u="none" strike="noStrike" cap="none" normalizeH="0" baseline="0" dirty="0" err="1">
                <a:ln>
                  <a:noFill/>
                </a:ln>
                <a:effectLst/>
                <a:latin typeface="Calibri" panose="020F0502020204030204" pitchFamily="34" charset="0"/>
                <a:cs typeface="Calibri" panose="020F0502020204030204" pitchFamily="34" charset="0"/>
              </a:rPr>
              <a:t>göz</a:t>
            </a:r>
            <a:r>
              <a:rPr kumimoji="0" lang="en-US" altLang="tr-TR" sz="1200" b="1"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1" i="0" u="none" strike="noStrike" cap="none" normalizeH="0" baseline="0" dirty="0" err="1">
                <a:ln>
                  <a:noFill/>
                </a:ln>
                <a:effectLst/>
                <a:latin typeface="Calibri" panose="020F0502020204030204" pitchFamily="34" charset="0"/>
                <a:cs typeface="Calibri" panose="020F0502020204030204" pitchFamily="34" charset="0"/>
              </a:rPr>
              <a:t>atalım</a:t>
            </a:r>
            <a:r>
              <a:rPr kumimoji="0" lang="en-US" altLang="tr-TR" sz="1200" b="1" i="0" u="none" strike="noStrike" cap="none" normalizeH="0" baseline="0" dirty="0">
                <a:ln>
                  <a:noFill/>
                </a:ln>
                <a:effectLst/>
                <a:latin typeface="Calibri" panose="020F0502020204030204" pitchFamily="34" charset="0"/>
                <a:cs typeface="Calibri" panose="020F0502020204030204" pitchFamily="34" charset="0"/>
              </a:rPr>
              <a:t>:</a:t>
            </a:r>
            <a:endParaRPr kumimoji="0" lang="en-US" altLang="tr-TR" sz="1200" b="0" i="0" u="none" strike="noStrike" cap="none" normalizeH="0" baseline="0" dirty="0">
              <a:ln>
                <a:noFill/>
              </a:ln>
              <a:effectLst/>
              <a:latin typeface="Calibri" panose="020F0502020204030204" pitchFamily="34" charset="0"/>
              <a:cs typeface="Calibri" panose="020F0502020204030204" pitchFamily="34" charset="0"/>
            </a:endParaRPr>
          </a:p>
          <a:p>
            <a:pPr marR="0" lvl="0" eaLnBrk="1" fontAlgn="base" hangingPunct="1">
              <a:lnSpc>
                <a:spcPct val="90000"/>
              </a:lnSpc>
              <a:spcBef>
                <a:spcPct val="0"/>
              </a:spcBef>
              <a:spcAft>
                <a:spcPts val="600"/>
              </a:spcAft>
              <a:buClrTx/>
              <a:buSzTx/>
              <a:tabLst/>
            </a:pPr>
            <a:endParaRPr kumimoji="0" lang="en-US" altLang="tr-TR" sz="1200" b="0" i="0" u="none" strike="noStrike" cap="none" normalizeH="0" baseline="0" dirty="0">
              <a:ln>
                <a:noFill/>
              </a:ln>
              <a:effectLst/>
              <a:latin typeface="Calibri" panose="020F0502020204030204" pitchFamily="34" charset="0"/>
              <a:cs typeface="Calibri" panose="020F0502020204030204" pitchFamily="34" charset="0"/>
            </a:endParaRP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Verimli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Kalifiye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İş</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Gücü</a:t>
            </a:r>
            <a:endParaRPr kumimoji="0" lang="en-US" altLang="tr-TR" sz="1200" b="0" i="0" u="none" strike="noStrike" cap="none" normalizeH="0" baseline="0" dirty="0">
              <a:ln>
                <a:noFill/>
              </a:ln>
              <a:effectLst/>
              <a:latin typeface="Calibri" panose="020F0502020204030204" pitchFamily="34" charset="0"/>
              <a:cs typeface="Calibri" panose="020F0502020204030204" pitchFamily="34" charset="0"/>
            </a:endParaRP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01</a:t>
            </a: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Türkiye, iyi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eğitimli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rekabetçi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iş</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gücü</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ile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rakiplerine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oranla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üst</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sıralarda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yer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almaktadır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2020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yılı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itibariyle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200’ün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üzerinde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üniversiteden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her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yıl</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1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milyona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yakın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lisans</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öğrencisi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mezun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olmaktadır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Avrupa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Birliği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ülkelerine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bakıldığında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iş</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gücündeki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en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yüksek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büyüme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Türkiye'de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gerçekleşmiştir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iş</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gücü</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verimliliği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de her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geçen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gün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artmaktadır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a:t>
            </a: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p>
          <a:p>
            <a:pPr marR="0" lvl="0" eaLnBrk="1" fontAlgn="base" hangingPunct="1">
              <a:lnSpc>
                <a:spcPct val="90000"/>
              </a:lnSpc>
              <a:spcBef>
                <a:spcPct val="0"/>
              </a:spcBef>
              <a:spcAft>
                <a:spcPts val="600"/>
              </a:spcAft>
              <a:buClrTx/>
              <a:buSzTx/>
              <a:tabLst/>
            </a:pPr>
            <a:endParaRPr kumimoji="0" lang="en-US" altLang="tr-TR" sz="1200" b="0" i="0" u="none" strike="noStrike" cap="none" normalizeH="0" baseline="0" dirty="0">
              <a:ln>
                <a:noFill/>
              </a:ln>
              <a:effectLst/>
              <a:latin typeface="Calibri" panose="020F0502020204030204" pitchFamily="34" charset="0"/>
              <a:cs typeface="Calibri" panose="020F0502020204030204" pitchFamily="34" charset="0"/>
            </a:endParaRP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Kapsamlı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Teşvik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Programları</a:t>
            </a:r>
            <a:endParaRPr kumimoji="0" lang="en-US" altLang="tr-TR" sz="1200" b="0" i="0" u="none" strike="noStrike" cap="none" normalizeH="0" baseline="0" dirty="0">
              <a:ln>
                <a:noFill/>
              </a:ln>
              <a:effectLst/>
              <a:latin typeface="Calibri" panose="020F0502020204030204" pitchFamily="34" charset="0"/>
              <a:cs typeface="Calibri" panose="020F0502020204030204" pitchFamily="34" charset="0"/>
            </a:endParaRP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02</a:t>
            </a: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Türkiye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gerek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sıfırdan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yatırım</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yapmak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isteyenler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gerekse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yatırımlarını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genişletmeye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yönelik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projelerini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devreye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almak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isteyenler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için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düşük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vergilerle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maliyetlerde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avantaj</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sağlayabilecekleri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son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derece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kapsamlı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yatırım</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teşvik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programları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sunmaktadır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Otomotiv</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enerji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perakende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sektörlerinde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lider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yüzlerce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global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şirket</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ülkedeki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rekabetçi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Ar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-Ge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teşviklerinden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faydalanabilmektedir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Bununla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birlikte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Türkiye’nin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birçok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bölgesinde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bulunabilecek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hlinkClick r:id="rId3" tooltip="Serbest Bölgeler"/>
              </a:rPr>
              <a:t>Serbest</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hlinkClick r:id="rId3" tooltip="Serbest Bölgeler"/>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hlinkClick r:id="rId3" tooltip="Serbest Bölgeler"/>
              </a:rPr>
              <a:t>Bölgelerde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(Free Zone)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kurulan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şirketler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pek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çok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vergiden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muaf</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olabilmektedir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a:t>
            </a: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p>
          <a:p>
            <a:pPr marR="0" lvl="0" eaLnBrk="1" fontAlgn="base" hangingPunct="1">
              <a:lnSpc>
                <a:spcPct val="90000"/>
              </a:lnSpc>
              <a:spcBef>
                <a:spcPct val="0"/>
              </a:spcBef>
              <a:spcAft>
                <a:spcPts val="600"/>
              </a:spcAft>
              <a:buClrTx/>
              <a:buSzTx/>
              <a:tabLst/>
            </a:pPr>
            <a:endParaRPr kumimoji="0" lang="en-US" altLang="tr-TR" sz="1200" b="0" i="0" u="none" strike="noStrike" cap="none" normalizeH="0" baseline="0" dirty="0">
              <a:ln>
                <a:noFill/>
              </a:ln>
              <a:effectLst/>
              <a:latin typeface="Calibri" panose="020F0502020204030204" pitchFamily="34" charset="0"/>
              <a:cs typeface="Calibri" panose="020F0502020204030204" pitchFamily="34" charset="0"/>
            </a:endParaRP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Liberal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Yenilikçi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Yatırım</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Ortamı</a:t>
            </a:r>
            <a:endParaRPr kumimoji="0" lang="en-US" altLang="tr-TR" sz="1200" b="0" i="0" u="none" strike="noStrike" cap="none" normalizeH="0" baseline="0" dirty="0">
              <a:ln>
                <a:noFill/>
              </a:ln>
              <a:effectLst/>
              <a:latin typeface="Calibri" panose="020F0502020204030204" pitchFamily="34" charset="0"/>
              <a:cs typeface="Calibri" panose="020F0502020204030204" pitchFamily="34" charset="0"/>
            </a:endParaRP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03</a:t>
            </a:r>
          </a:p>
          <a:p>
            <a:pPr marR="0" lvl="0" eaLnBrk="1" fontAlgn="base" hangingPunct="1">
              <a:lnSpc>
                <a:spcPct val="90000"/>
              </a:lnSpc>
              <a:spcBef>
                <a:spcPct val="0"/>
              </a:spcBef>
              <a:spcAft>
                <a:spcPts val="600"/>
              </a:spcAft>
              <a:buClrTx/>
              <a:buSzTx/>
              <a:tabLst/>
            </a:pP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Türkiye’nin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yatırım</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mevzuatı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uluslararası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standartlarla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uyumluluğu</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ile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doğrudan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yabancı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yatırımları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teşvik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edici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yatırımcıların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haklarını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koruyucu</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niteliktedir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Çeşitli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kanun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uygulamalar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ile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tüm</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yatırımcılara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eşit</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bir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yatırım</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ortamı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sunulmaktadır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COVID-19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pandemisinin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etkisiyle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2020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yılında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gerçekleşen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doğrudan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yabancı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yatırımlarda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düşüş</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görülse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de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geçtiğimiz</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18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yıldaki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verilere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baktığımızda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Türkiye'deki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uluslararası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sermayeli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şirketlerin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sayısında</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yaklaşık</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15 kat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artış</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gerçekleşmiştir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ve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özellikle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hlinkClick r:id="rId4" tooltip="İstanbul'a Taşınmak"/>
              </a:rPr>
              <a:t>İstanbul</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yabancı</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yatırımcılar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için</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önemli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bir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cazibe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merkezi</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hâline</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 </a:t>
            </a:r>
            <a:r>
              <a:rPr kumimoji="0" lang="en-US" altLang="tr-TR" sz="1200" b="0" i="0" u="none" strike="noStrike" cap="none" normalizeH="0" baseline="0" dirty="0" err="1">
                <a:ln>
                  <a:noFill/>
                </a:ln>
                <a:effectLst/>
                <a:latin typeface="Calibri" panose="020F0502020204030204" pitchFamily="34" charset="0"/>
                <a:cs typeface="Calibri" panose="020F0502020204030204" pitchFamily="34" charset="0"/>
              </a:rPr>
              <a:t>gelmiştir</a:t>
            </a:r>
            <a:r>
              <a:rPr kumimoji="0" lang="en-US" altLang="tr-TR" sz="1200" b="0" i="0" u="none" strike="noStrike" cap="none" normalizeH="0" baseline="0" dirty="0">
                <a:ln>
                  <a:noFill/>
                </a:ln>
                <a:effectLst/>
                <a:latin typeface="Calibri" panose="020F0502020204030204" pitchFamily="34" charset="0"/>
                <a:cs typeface="Calibri" panose="020F0502020204030204" pitchFamily="34" charset="0"/>
              </a:rPr>
              <a:t>.</a:t>
            </a:r>
          </a:p>
        </p:txBody>
      </p:sp>
      <p:sp>
        <p:nvSpPr>
          <p:cNvPr id="4" name="AutoShape 3" descr="Kapsamlı Teşvik Programları">
            <a:extLst>
              <a:ext uri="{FF2B5EF4-FFF2-40B4-BE49-F238E27FC236}">
                <a16:creationId xmlns:a16="http://schemas.microsoft.com/office/drawing/2014/main" id="{03B0420B-E247-59DD-514F-5CC793AE1014}"/>
              </a:ext>
            </a:extLst>
          </p:cNvPr>
          <p:cNvSpPr>
            <a:spLocks noChangeAspect="1" noChangeArrowheads="1"/>
          </p:cNvSpPr>
          <p:nvPr/>
        </p:nvSpPr>
        <p:spPr bwMode="auto">
          <a:xfrm>
            <a:off x="0" y="369094"/>
            <a:ext cx="571500" cy="571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 name="AutoShape 2" descr="Verimli ve Kalifiye İş Gücü">
            <a:extLst>
              <a:ext uri="{FF2B5EF4-FFF2-40B4-BE49-F238E27FC236}">
                <a16:creationId xmlns:a16="http://schemas.microsoft.com/office/drawing/2014/main" id="{EA1F66D0-C084-DAE3-E4EA-19245E46767D}"/>
              </a:ext>
            </a:extLst>
          </p:cNvPr>
          <p:cNvSpPr>
            <a:spLocks noChangeAspect="1" noChangeArrowheads="1"/>
          </p:cNvSpPr>
          <p:nvPr/>
        </p:nvSpPr>
        <p:spPr bwMode="auto">
          <a:xfrm>
            <a:off x="0" y="-1429544"/>
            <a:ext cx="571500" cy="571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96834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etin kutusu 2">
            <a:extLst>
              <a:ext uri="{FF2B5EF4-FFF2-40B4-BE49-F238E27FC236}">
                <a16:creationId xmlns:a16="http://schemas.microsoft.com/office/drawing/2014/main" id="{06B4653F-EBC8-4221-605E-6D4227DCFBA1}"/>
              </a:ext>
            </a:extLst>
          </p:cNvPr>
          <p:cNvSpPr txBox="1"/>
          <p:nvPr/>
        </p:nvSpPr>
        <p:spPr>
          <a:xfrm>
            <a:off x="4328160" y="591344"/>
            <a:ext cx="7482840" cy="6068536"/>
          </a:xfrm>
          <a:prstGeom prst="rect">
            <a:avLst/>
          </a:prstGeom>
        </p:spPr>
        <p:txBody>
          <a:bodyPr vert="horz" lIns="91440" tIns="45720" rIns="91440" bIns="45720" rtlCol="0" anchor="ctr">
            <a:noAutofit/>
          </a:bodyPr>
          <a:lstStyle/>
          <a:p>
            <a:pPr>
              <a:lnSpc>
                <a:spcPct val="90000"/>
              </a:lnSpc>
              <a:spcAft>
                <a:spcPts val="600"/>
              </a:spcAft>
            </a:pPr>
            <a:r>
              <a:rPr lang="en-US" sz="1200" dirty="0" err="1">
                <a:latin typeface="Calibri" panose="020F0502020204030204" pitchFamily="34" charset="0"/>
                <a:cs typeface="Calibri" panose="020F0502020204030204" pitchFamily="34" charset="0"/>
              </a:rPr>
              <a:t>Kesintisiz</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Reformlar</a:t>
            </a: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a:latin typeface="Calibri" panose="020F0502020204030204" pitchFamily="34" charset="0"/>
                <a:cs typeface="Calibri" panose="020F0502020204030204" pitchFamily="34" charset="0"/>
              </a:rPr>
              <a:t>04</a:t>
            </a:r>
          </a:p>
          <a:p>
            <a:pPr>
              <a:lnSpc>
                <a:spcPct val="90000"/>
              </a:lnSpc>
              <a:spcAft>
                <a:spcPts val="600"/>
              </a:spcAft>
            </a:pPr>
            <a:r>
              <a:rPr lang="en-US" sz="1200" dirty="0" err="1">
                <a:latin typeface="Calibri" panose="020F0502020204030204" pitchFamily="34" charset="0"/>
                <a:cs typeface="Calibri" panose="020F0502020204030204" pitchFamily="34" charset="0"/>
              </a:rPr>
              <a:t>Üretimde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yenilikçilik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büyümede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sürdürülebilirlik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nitelikli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iş</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gücü</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ve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uluslararası</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pazarda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iş</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birlikleri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için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yapılan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reformlar</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sayesinde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geçtiğimiz</a:t>
            </a:r>
            <a:r>
              <a:rPr lang="en-US" sz="1200" dirty="0">
                <a:latin typeface="Calibri" panose="020F0502020204030204" pitchFamily="34" charset="0"/>
                <a:cs typeface="Calibri" panose="020F0502020204030204" pitchFamily="34" charset="0"/>
              </a:rPr>
              <a:t> 18 </a:t>
            </a:r>
            <a:r>
              <a:rPr lang="en-US" sz="1200" dirty="0" err="1">
                <a:latin typeface="Calibri" panose="020F0502020204030204" pitchFamily="34" charset="0"/>
                <a:cs typeface="Calibri" panose="020F0502020204030204" pitchFamily="34" charset="0"/>
              </a:rPr>
              <a:t>yıla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kıyasla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şirket</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kurmak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için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gereken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süre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ortalaması</a:t>
            </a:r>
            <a:r>
              <a:rPr lang="en-US" sz="1200" dirty="0">
                <a:latin typeface="Calibri" panose="020F0502020204030204" pitchFamily="34" charset="0"/>
                <a:cs typeface="Calibri" panose="020F0502020204030204" pitchFamily="34" charset="0"/>
              </a:rPr>
              <a:t> 38 </a:t>
            </a:r>
            <a:r>
              <a:rPr lang="en-US" sz="1200" dirty="0" err="1">
                <a:latin typeface="Calibri" panose="020F0502020204030204" pitchFamily="34" charset="0"/>
                <a:cs typeface="Calibri" panose="020F0502020204030204" pitchFamily="34" charset="0"/>
              </a:rPr>
              <a:t>günden</a:t>
            </a:r>
            <a:r>
              <a:rPr lang="en-US" sz="1200" dirty="0">
                <a:latin typeface="Calibri" panose="020F0502020204030204" pitchFamily="34" charset="0"/>
                <a:cs typeface="Calibri" panose="020F0502020204030204" pitchFamily="34" charset="0"/>
              </a:rPr>
              <a:t> 6,5 </a:t>
            </a:r>
            <a:r>
              <a:rPr lang="en-US" sz="1200" dirty="0" err="1">
                <a:latin typeface="Calibri" panose="020F0502020204030204" pitchFamily="34" charset="0"/>
                <a:cs typeface="Calibri" panose="020F0502020204030204" pitchFamily="34" charset="0"/>
              </a:rPr>
              <a:t>güne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kadar</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inmiştir</a:t>
            </a:r>
            <a:r>
              <a:rPr lang="en-US" sz="1200" dirty="0">
                <a:latin typeface="Calibri" panose="020F0502020204030204" pitchFamily="34" charset="0"/>
                <a:cs typeface="Calibri" panose="020F0502020204030204" pitchFamily="34" charset="0"/>
              </a:rPr>
              <a:t>.</a:t>
            </a:r>
          </a:p>
          <a:p>
            <a:pPr>
              <a:lnSpc>
                <a:spcPct val="90000"/>
              </a:lnSpc>
              <a:spcAft>
                <a:spcPts val="600"/>
              </a:spcAft>
            </a:pP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Kesintisiz</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Reformlar</a:t>
            </a: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err="1">
                <a:latin typeface="Calibri" panose="020F0502020204030204" pitchFamily="34" charset="0"/>
                <a:cs typeface="Calibri" panose="020F0502020204030204" pitchFamily="34" charset="0"/>
              </a:rPr>
              <a:t>Geniş</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İç</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ve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Bölgesel</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Pazar</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Fırsatları</a:t>
            </a: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a:latin typeface="Calibri" panose="020F0502020204030204" pitchFamily="34" charset="0"/>
                <a:cs typeface="Calibri" panose="020F0502020204030204" pitchFamily="34" charset="0"/>
              </a:rPr>
              <a:t>05</a:t>
            </a:r>
          </a:p>
          <a:p>
            <a:pPr>
              <a:lnSpc>
                <a:spcPct val="90000"/>
              </a:lnSpc>
              <a:spcAft>
                <a:spcPts val="600"/>
              </a:spcAft>
            </a:pP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a:latin typeface="Calibri" panose="020F0502020204030204" pitchFamily="34" charset="0"/>
                <a:cs typeface="Calibri" panose="020F0502020204030204" pitchFamily="34" charset="0"/>
              </a:rPr>
              <a:t>Türkiye, </a:t>
            </a:r>
            <a:r>
              <a:rPr lang="en-US" sz="1200" dirty="0" err="1">
                <a:latin typeface="Calibri" panose="020F0502020204030204" pitchFamily="34" charset="0"/>
                <a:cs typeface="Calibri" panose="020F0502020204030204" pitchFamily="34" charset="0"/>
              </a:rPr>
              <a:t>iç</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piyasadaki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büyüklüğüne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ilaveten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serbest</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ticaret</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anlaşmalarının</a:t>
            </a:r>
            <a:r>
              <a:rPr lang="en-US" sz="1200" dirty="0">
                <a:latin typeface="Calibri" panose="020F0502020204030204" pitchFamily="34" charset="0"/>
                <a:cs typeface="Calibri" panose="020F0502020204030204" pitchFamily="34" charset="0"/>
              </a:rPr>
              <a:t> da </a:t>
            </a:r>
            <a:r>
              <a:rPr lang="en-US" sz="1200" dirty="0" err="1">
                <a:latin typeface="Calibri" panose="020F0502020204030204" pitchFamily="34" charset="0"/>
                <a:cs typeface="Calibri" panose="020F0502020204030204" pitchFamily="34" charset="0"/>
              </a:rPr>
              <a:t>yardımı</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ile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bölgesel</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pazarlarda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yaklaşık</a:t>
            </a:r>
            <a:r>
              <a:rPr lang="en-US" sz="1200" dirty="0">
                <a:latin typeface="Calibri" panose="020F0502020204030204" pitchFamily="34" charset="0"/>
                <a:cs typeface="Calibri" panose="020F0502020204030204" pitchFamily="34" charset="0"/>
              </a:rPr>
              <a:t> 1 </a:t>
            </a:r>
            <a:r>
              <a:rPr lang="en-US" sz="1200" dirty="0" err="1">
                <a:latin typeface="Calibri" panose="020F0502020204030204" pitchFamily="34" charset="0"/>
                <a:cs typeface="Calibri" panose="020F0502020204030204" pitchFamily="34" charset="0"/>
              </a:rPr>
              <a:t>milyar</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tüketiciye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ulaşma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imkânı</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sunmaktadır</a:t>
            </a:r>
            <a:r>
              <a:rPr lang="en-US" sz="1200" dirty="0">
                <a:latin typeface="Calibri" panose="020F0502020204030204" pitchFamily="34" charset="0"/>
                <a:cs typeface="Calibri" panose="020F0502020204030204" pitchFamily="34" charset="0"/>
              </a:rPr>
              <a:t>.</a:t>
            </a:r>
          </a:p>
          <a:p>
            <a:pPr>
              <a:lnSpc>
                <a:spcPct val="90000"/>
              </a:lnSpc>
              <a:spcAft>
                <a:spcPts val="600"/>
              </a:spcAft>
            </a:pP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a:latin typeface="Calibri" panose="020F0502020204030204" pitchFamily="34" charset="0"/>
                <a:cs typeface="Calibri" panose="020F0502020204030204" pitchFamily="34" charset="0"/>
              </a:rPr>
              <a:t> </a:t>
            </a:r>
          </a:p>
          <a:p>
            <a:pPr>
              <a:lnSpc>
                <a:spcPct val="90000"/>
              </a:lnSpc>
              <a:spcAft>
                <a:spcPts val="600"/>
              </a:spcAft>
            </a:pPr>
            <a:r>
              <a:rPr lang="en-US" sz="1200" dirty="0" err="1">
                <a:latin typeface="Calibri" panose="020F0502020204030204" pitchFamily="34" charset="0"/>
                <a:cs typeface="Calibri" panose="020F0502020204030204" pitchFamily="34" charset="0"/>
              </a:rPr>
              <a:t>Geniş</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İç</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ve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Bölgesel</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Pazar</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Fırsatları</a:t>
            </a: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err="1">
                <a:latin typeface="Calibri" panose="020F0502020204030204" pitchFamily="34" charset="0"/>
                <a:cs typeface="Calibri" panose="020F0502020204030204" pitchFamily="34" charset="0"/>
              </a:rPr>
              <a:t>Stratejik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Konum</a:t>
            </a: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a:latin typeface="Calibri" panose="020F0502020204030204" pitchFamily="34" charset="0"/>
                <a:cs typeface="Calibri" panose="020F0502020204030204" pitchFamily="34" charset="0"/>
              </a:rPr>
              <a:t>06</a:t>
            </a:r>
          </a:p>
          <a:p>
            <a:pPr>
              <a:lnSpc>
                <a:spcPct val="90000"/>
              </a:lnSpc>
              <a:spcAft>
                <a:spcPts val="600"/>
              </a:spcAft>
            </a:pP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err="1">
                <a:latin typeface="Calibri" panose="020F0502020204030204" pitchFamily="34" charset="0"/>
                <a:cs typeface="Calibri" panose="020F0502020204030204" pitchFamily="34" charset="0"/>
              </a:rPr>
              <a:t>Farklı</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pazarlara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açılmayı</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hedefleyen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çok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uluslu</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şirketler</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için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bölgesel</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bir</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genel</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merkez</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konumundadır</a:t>
            </a:r>
            <a:r>
              <a:rPr lang="en-US" sz="1200" dirty="0">
                <a:latin typeface="Calibri" panose="020F0502020204030204" pitchFamily="34" charset="0"/>
                <a:cs typeface="Calibri" panose="020F0502020204030204" pitchFamily="34" charset="0"/>
              </a:rPr>
              <a:t>.</a:t>
            </a:r>
          </a:p>
          <a:p>
            <a:pPr>
              <a:lnSpc>
                <a:spcPct val="90000"/>
              </a:lnSpc>
              <a:spcAft>
                <a:spcPts val="600"/>
              </a:spcAft>
            </a:pPr>
            <a:r>
              <a:rPr lang="en-US" sz="1200" dirty="0">
                <a:latin typeface="Calibri" panose="020F0502020204030204" pitchFamily="34" charset="0"/>
                <a:cs typeface="Calibri" panose="020F0502020204030204" pitchFamily="34" charset="0"/>
              </a:rPr>
              <a:t> </a:t>
            </a:r>
          </a:p>
          <a:p>
            <a:pPr>
              <a:lnSpc>
                <a:spcPct val="90000"/>
              </a:lnSpc>
              <a:spcAft>
                <a:spcPts val="600"/>
              </a:spcAft>
            </a:pPr>
            <a:r>
              <a:rPr lang="en-US" sz="1200" dirty="0" err="1">
                <a:latin typeface="Calibri" panose="020F0502020204030204" pitchFamily="34" charset="0"/>
                <a:cs typeface="Calibri" panose="020F0502020204030204" pitchFamily="34" charset="0"/>
              </a:rPr>
              <a:t>Stratejik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Konum</a:t>
            </a: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err="1">
                <a:latin typeface="Calibri" panose="020F0502020204030204" pitchFamily="34" charset="0"/>
                <a:cs typeface="Calibri" panose="020F0502020204030204" pitchFamily="34" charset="0"/>
              </a:rPr>
              <a:t>Demografik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Yapı</a:t>
            </a: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a:latin typeface="Calibri" panose="020F0502020204030204" pitchFamily="34" charset="0"/>
                <a:cs typeface="Calibri" panose="020F0502020204030204" pitchFamily="34" charset="0"/>
              </a:rPr>
              <a:t>07</a:t>
            </a:r>
          </a:p>
          <a:p>
            <a:pPr>
              <a:lnSpc>
                <a:spcPct val="90000"/>
              </a:lnSpc>
              <a:spcAft>
                <a:spcPts val="600"/>
              </a:spcAft>
            </a:pPr>
            <a:endParaRPr lang="en-US" sz="1200" dirty="0">
              <a:latin typeface="Calibri" panose="020F0502020204030204" pitchFamily="34" charset="0"/>
              <a:cs typeface="Calibri" panose="020F0502020204030204" pitchFamily="34" charset="0"/>
            </a:endParaRPr>
          </a:p>
          <a:p>
            <a:pPr>
              <a:lnSpc>
                <a:spcPct val="90000"/>
              </a:lnSpc>
              <a:spcAft>
                <a:spcPts val="600"/>
              </a:spcAft>
            </a:pPr>
            <a:r>
              <a:rPr lang="en-US" sz="1200" dirty="0" err="1">
                <a:latin typeface="Calibri" panose="020F0502020204030204" pitchFamily="34" charset="0"/>
                <a:cs typeface="Calibri" panose="020F0502020204030204" pitchFamily="34" charset="0"/>
              </a:rPr>
              <a:t>Yarısı</a:t>
            </a:r>
            <a:r>
              <a:rPr lang="en-US" sz="1200" dirty="0">
                <a:latin typeface="Calibri" panose="020F0502020204030204" pitchFamily="34" charset="0"/>
                <a:cs typeface="Calibri" panose="020F0502020204030204" pitchFamily="34" charset="0"/>
              </a:rPr>
              <a:t> 32 </a:t>
            </a:r>
            <a:r>
              <a:rPr lang="en-US" sz="1200" dirty="0" err="1">
                <a:latin typeface="Calibri" panose="020F0502020204030204" pitchFamily="34" charset="0"/>
                <a:cs typeface="Calibri" panose="020F0502020204030204" pitchFamily="34" charset="0"/>
              </a:rPr>
              <a:t>yaş</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altı</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gençlerden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oluşan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nüfusu</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ile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genç</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iş</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gücü</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potansiyeli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yüksektir</a:t>
            </a:r>
            <a:r>
              <a:rPr lang="en-US" sz="1200" dirty="0">
                <a:latin typeface="Calibri" panose="020F0502020204030204" pitchFamily="34" charset="0"/>
                <a:cs typeface="Calibri" panose="020F0502020204030204" pitchFamily="34" charset="0"/>
              </a:rPr>
              <a:t>. AB </a:t>
            </a:r>
            <a:r>
              <a:rPr lang="en-US" sz="1200" dirty="0" err="1">
                <a:latin typeface="Calibri" panose="020F0502020204030204" pitchFamily="34" charset="0"/>
                <a:cs typeface="Calibri" panose="020F0502020204030204" pitchFamily="34" charset="0"/>
              </a:rPr>
              <a:t>ülkeleri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ile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karşılaştırdığımızda</a:t>
            </a:r>
            <a:r>
              <a:rPr lang="en-US" sz="1200" dirty="0">
                <a:latin typeface="Calibri" panose="020F0502020204030204" pitchFamily="34" charset="0"/>
                <a:cs typeface="Calibri" panose="020F0502020204030204" pitchFamily="34" charset="0"/>
              </a:rPr>
              <a:t>, Türkiye </a:t>
            </a:r>
            <a:r>
              <a:rPr lang="en-US" sz="1200" dirty="0" err="1">
                <a:latin typeface="Calibri" panose="020F0502020204030204" pitchFamily="34" charset="0"/>
                <a:cs typeface="Calibri" panose="020F0502020204030204" pitchFamily="34" charset="0"/>
              </a:rPr>
              <a:t>en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büyük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genç</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nüfusa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sahip</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ülke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konumunda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yer</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almaktadır</a:t>
            </a:r>
            <a:r>
              <a:rPr lang="en-US" sz="1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137234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Metin kutusu 6">
            <a:extLst>
              <a:ext uri="{FF2B5EF4-FFF2-40B4-BE49-F238E27FC236}">
                <a16:creationId xmlns:a16="http://schemas.microsoft.com/office/drawing/2014/main" id="{B46B4844-FC7F-E4ED-006F-4FD812626347}"/>
              </a:ext>
            </a:extLst>
          </p:cNvPr>
          <p:cNvGraphicFramePr/>
          <p:nvPr>
            <p:extLst>
              <p:ext uri="{D42A27DB-BD31-4B8C-83A1-F6EECF244321}">
                <p14:modId xmlns:p14="http://schemas.microsoft.com/office/powerpoint/2010/main" val="1181296303"/>
              </p:ext>
            </p:extLst>
          </p:nvPr>
        </p:nvGraphicFramePr>
        <p:xfrm>
          <a:off x="766618" y="474345"/>
          <a:ext cx="10908146" cy="59093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3634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etin kutusu 2">
            <a:extLst>
              <a:ext uri="{FF2B5EF4-FFF2-40B4-BE49-F238E27FC236}">
                <a16:creationId xmlns:a16="http://schemas.microsoft.com/office/drawing/2014/main" id="{9E9C8E17-E95A-8512-2D89-0D1D58A66048}"/>
              </a:ext>
            </a:extLst>
          </p:cNvPr>
          <p:cNvGraphicFramePr/>
          <p:nvPr>
            <p:extLst>
              <p:ext uri="{D42A27DB-BD31-4B8C-83A1-F6EECF244321}">
                <p14:modId xmlns:p14="http://schemas.microsoft.com/office/powerpoint/2010/main" val="494609983"/>
              </p:ext>
            </p:extLst>
          </p:nvPr>
        </p:nvGraphicFramePr>
        <p:xfrm>
          <a:off x="840509" y="1463964"/>
          <a:ext cx="10510982" cy="30982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0178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Metin kutusu 4">
            <a:extLst>
              <a:ext uri="{FF2B5EF4-FFF2-40B4-BE49-F238E27FC236}">
                <a16:creationId xmlns:a16="http://schemas.microsoft.com/office/drawing/2014/main" id="{931DD4C9-9786-1579-869A-20B628FF7806}"/>
              </a:ext>
            </a:extLst>
          </p:cNvPr>
          <p:cNvGraphicFramePr/>
          <p:nvPr>
            <p:extLst>
              <p:ext uri="{D42A27DB-BD31-4B8C-83A1-F6EECF244321}">
                <p14:modId xmlns:p14="http://schemas.microsoft.com/office/powerpoint/2010/main" val="2011904287"/>
              </p:ext>
            </p:extLst>
          </p:nvPr>
        </p:nvGraphicFramePr>
        <p:xfrm>
          <a:off x="899886" y="577794"/>
          <a:ext cx="10189028" cy="6116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5379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Resim 2">
            <a:extLst>
              <a:ext uri="{FF2B5EF4-FFF2-40B4-BE49-F238E27FC236}">
                <a16:creationId xmlns:a16="http://schemas.microsoft.com/office/drawing/2014/main" id="{7EBCC019-886F-023E-0CA5-DC8327E8B432}"/>
              </a:ext>
            </a:extLst>
          </p:cNvPr>
          <p:cNvPicPr>
            <a:picLocks noChangeAspect="1"/>
          </p:cNvPicPr>
          <p:nvPr/>
        </p:nvPicPr>
        <p:blipFill>
          <a:blip r:embed="rId2"/>
          <a:stretch>
            <a:fillRect/>
          </a:stretch>
        </p:blipFill>
        <p:spPr>
          <a:xfrm>
            <a:off x="1999630" y="643467"/>
            <a:ext cx="8192740"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7159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picture 136"/>
          <p:cNvPicPr>
            <a:picLocks noChangeAspect="1"/>
          </p:cNvPicPr>
          <p:nvPr/>
        </p:nvPicPr>
        <p:blipFill>
          <a:blip r:embed="rId2"/>
          <a:stretch>
            <a:fillRect/>
          </a:stretch>
        </p:blipFill>
        <p:spPr>
          <a:xfrm rot="21600000">
            <a:off x="972311" y="2255520"/>
            <a:ext cx="10248900" cy="1402079"/>
          </a:xfrm>
          <a:prstGeom prst="rect">
            <a:avLst/>
          </a:prstGeom>
        </p:spPr>
      </p:pic>
      <p:sp>
        <p:nvSpPr>
          <p:cNvPr id="138" name="textbox 138"/>
          <p:cNvSpPr/>
          <p:nvPr/>
        </p:nvSpPr>
        <p:spPr>
          <a:xfrm>
            <a:off x="639211" y="4143572"/>
            <a:ext cx="2623185" cy="1193538"/>
          </a:xfrm>
          <a:prstGeom prst="rect">
            <a:avLst/>
          </a:prstGeom>
          <a:noFill/>
          <a:ln w="0" cap="flat">
            <a:noFill/>
            <a:prstDash val="solid"/>
            <a:miter lim="0"/>
          </a:ln>
        </p:spPr>
        <p:txBody>
          <a:bodyPr vert="horz" wrap="square" lIns="0" tIns="0" rIns="0" bIns="0"/>
          <a:lstStyle/>
          <a:p>
            <a:pPr algn="l" rtl="0" eaLnBrk="0">
              <a:lnSpc>
                <a:spcPct val="81267"/>
              </a:lnSpc>
              <a:tabLst/>
            </a:pPr>
            <a:endParaRPr sz="1200" dirty="0">
              <a:latin typeface="Arial"/>
              <a:ea typeface="Arial"/>
              <a:cs typeface="Arial"/>
            </a:endParaRPr>
          </a:p>
          <a:p>
            <a:pPr marL="12700" algn="l" rtl="0" eaLnBrk="0">
              <a:lnSpc>
                <a:spcPct val="78000"/>
              </a:lnSpc>
              <a:tabLst/>
            </a:pPr>
            <a:r>
              <a:rPr lang="en-GB" sz="1200" b="1" kern="0" spc="20" dirty="0" err="1">
                <a:solidFill>
                  <a:srgbClr val="033A88">
                    <a:alpha val="100000"/>
                  </a:srgbClr>
                </a:solidFill>
                <a:latin typeface="Times New Roman"/>
                <a:ea typeface="Times New Roman"/>
                <a:cs typeface="Times New Roman"/>
              </a:rPr>
              <a:t>Geliştirme</a:t>
            </a:r>
            <a:r>
              <a:rPr lang="en-GB" sz="1200" b="1" kern="0" spc="20" dirty="0">
                <a:solidFill>
                  <a:srgbClr val="033A88">
                    <a:alpha val="100000"/>
                  </a:srgbClr>
                </a:solidFill>
                <a:latin typeface="Times New Roman"/>
                <a:ea typeface="Times New Roman"/>
                <a:cs typeface="Times New Roman"/>
              </a:rPr>
              <a:t> </a:t>
            </a:r>
            <a:r>
              <a:rPr lang="en-GB" sz="1200" b="1" kern="0" spc="20" dirty="0" err="1">
                <a:solidFill>
                  <a:srgbClr val="033A88">
                    <a:alpha val="100000"/>
                  </a:srgbClr>
                </a:solidFill>
                <a:latin typeface="Times New Roman"/>
                <a:ea typeface="Times New Roman"/>
                <a:cs typeface="Times New Roman"/>
              </a:rPr>
              <a:t>konumlandırması</a:t>
            </a:r>
            <a:r>
              <a:rPr lang="en-GB" sz="1200" b="1" kern="0" spc="20" dirty="0">
                <a:solidFill>
                  <a:srgbClr val="033A88">
                    <a:alpha val="100000"/>
                  </a:srgbClr>
                </a:solidFill>
                <a:latin typeface="Times New Roman"/>
                <a:ea typeface="Times New Roman"/>
                <a:cs typeface="Times New Roman"/>
              </a:rPr>
              <a:t> :</a:t>
            </a:r>
          </a:p>
          <a:p>
            <a:pPr marL="12700" algn="l" rtl="0" eaLnBrk="0">
              <a:lnSpc>
                <a:spcPct val="78000"/>
              </a:lnSpc>
              <a:tabLst/>
            </a:pPr>
            <a:endParaRPr lang="en-GB" sz="1200" b="1" kern="0" spc="20" dirty="0">
              <a:solidFill>
                <a:srgbClr val="033A88">
                  <a:alpha val="100000"/>
                </a:srgbClr>
              </a:solidFill>
              <a:latin typeface="Times New Roman"/>
              <a:ea typeface="Times New Roman"/>
              <a:cs typeface="Times New Roman"/>
            </a:endParaRPr>
          </a:p>
          <a:p>
            <a:pPr marL="12700" algn="l" rtl="0" eaLnBrk="0">
              <a:lnSpc>
                <a:spcPct val="78000"/>
              </a:lnSpc>
              <a:tabLst/>
            </a:pPr>
            <a:r>
              <a:rPr lang="tr-TR" sz="1200" kern="0" spc="50" dirty="0">
                <a:solidFill>
                  <a:srgbClr val="404040">
                    <a:alpha val="100000"/>
                  </a:srgbClr>
                </a:solidFill>
                <a:latin typeface="Times New Roman"/>
                <a:ea typeface="Times New Roman"/>
                <a:cs typeface="Times New Roman"/>
              </a:rPr>
              <a:t>Türkiye </a:t>
            </a:r>
            <a:r>
              <a:rPr lang="pt-BR" sz="1200" kern="0" spc="50" dirty="0">
                <a:solidFill>
                  <a:srgbClr val="404040">
                    <a:alpha val="100000"/>
                  </a:srgbClr>
                </a:solidFill>
                <a:latin typeface="Times New Roman"/>
                <a:ea typeface="Times New Roman"/>
                <a:cs typeface="Times New Roman"/>
              </a:rPr>
              <a:t>otomotiv endüstrisi için tam</a:t>
            </a:r>
            <a:r>
              <a:rPr lang="tr-TR" sz="1200" kern="0" spc="50" dirty="0">
                <a:solidFill>
                  <a:srgbClr val="404040">
                    <a:alpha val="100000"/>
                  </a:srgbClr>
                </a:solidFill>
                <a:latin typeface="Times New Roman"/>
                <a:ea typeface="Times New Roman"/>
                <a:cs typeface="Times New Roman"/>
              </a:rPr>
              <a:t> bir</a:t>
            </a:r>
            <a:r>
              <a:rPr lang="pt-BR" sz="1200" kern="0" spc="50" dirty="0">
                <a:solidFill>
                  <a:srgbClr val="404040">
                    <a:alpha val="100000"/>
                  </a:srgbClr>
                </a:solidFill>
                <a:latin typeface="Times New Roman"/>
                <a:ea typeface="Times New Roman"/>
                <a:cs typeface="Times New Roman"/>
              </a:rPr>
              <a:t> hizmet ve inovasyon merkezi kuru</a:t>
            </a:r>
            <a:r>
              <a:rPr lang="tr-TR" sz="1200" kern="0" spc="50" dirty="0" err="1">
                <a:solidFill>
                  <a:srgbClr val="404040">
                    <a:alpha val="100000"/>
                  </a:srgbClr>
                </a:solidFill>
                <a:latin typeface="Times New Roman"/>
                <a:ea typeface="Times New Roman"/>
                <a:cs typeface="Times New Roman"/>
              </a:rPr>
              <a:t>lması</a:t>
            </a:r>
            <a:r>
              <a:rPr lang="tr-TR" sz="1200" kern="0" spc="50" dirty="0">
                <a:solidFill>
                  <a:srgbClr val="404040">
                    <a:alpha val="100000"/>
                  </a:srgbClr>
                </a:solidFill>
                <a:latin typeface="Times New Roman"/>
                <a:ea typeface="Times New Roman"/>
                <a:cs typeface="Times New Roman"/>
              </a:rPr>
              <a:t>.</a:t>
            </a:r>
            <a:endParaRPr lang="pt-BR" sz="1200" dirty="0">
              <a:latin typeface="Arial"/>
              <a:ea typeface="Arial"/>
              <a:cs typeface="Arial"/>
            </a:endParaRPr>
          </a:p>
          <a:p>
            <a:pPr algn="l" rtl="0" eaLnBrk="0">
              <a:lnSpc>
                <a:spcPct val="121000"/>
              </a:lnSpc>
              <a:tabLst/>
            </a:pPr>
            <a:endParaRPr sz="1200" dirty="0">
              <a:latin typeface="Arial"/>
              <a:ea typeface="Arial"/>
              <a:cs typeface="Arial"/>
            </a:endParaRPr>
          </a:p>
          <a:p>
            <a:pPr marL="12700" algn="l" rtl="0" eaLnBrk="0">
              <a:lnSpc>
                <a:spcPct val="78000"/>
              </a:lnSpc>
              <a:spcBef>
                <a:spcPts val="250"/>
              </a:spcBef>
              <a:tabLst/>
            </a:pPr>
            <a:r>
              <a:rPr lang="pt-BR" sz="1200" b="1" kern="0" dirty="0">
                <a:solidFill>
                  <a:srgbClr val="033A88">
                    <a:alpha val="100000"/>
                  </a:srgbClr>
                </a:solidFill>
                <a:latin typeface="Times New Roman"/>
                <a:ea typeface="Times New Roman"/>
                <a:cs typeface="Times New Roman"/>
              </a:rPr>
              <a:t>Ö</a:t>
            </a:r>
            <a:r>
              <a:rPr lang="pt-BR" sz="1200" b="1" kern="0" spc="0" dirty="0">
                <a:solidFill>
                  <a:srgbClr val="033A88">
                    <a:alpha val="100000"/>
                  </a:srgbClr>
                </a:solidFill>
                <a:latin typeface="Times New Roman"/>
                <a:ea typeface="Times New Roman"/>
                <a:cs typeface="Times New Roman"/>
              </a:rPr>
              <a:t>ncelikli </a:t>
            </a:r>
            <a:r>
              <a:rPr lang="pt-BR" sz="1200" b="1" kern="0" dirty="0">
                <a:solidFill>
                  <a:srgbClr val="033A88">
                    <a:alpha val="100000"/>
                  </a:srgbClr>
                </a:solidFill>
                <a:latin typeface="Times New Roman"/>
                <a:ea typeface="Times New Roman"/>
                <a:cs typeface="Times New Roman"/>
              </a:rPr>
              <a:t>G</a:t>
            </a:r>
            <a:r>
              <a:rPr lang="pt-BR" sz="1200" b="1" kern="0" spc="0" dirty="0">
                <a:solidFill>
                  <a:srgbClr val="033A88">
                    <a:alpha val="100000"/>
                  </a:srgbClr>
                </a:solidFill>
                <a:latin typeface="Times New Roman"/>
                <a:ea typeface="Times New Roman"/>
                <a:cs typeface="Times New Roman"/>
              </a:rPr>
              <a:t>örev:</a:t>
            </a:r>
          </a:p>
          <a:p>
            <a:pPr marL="12700" algn="l" rtl="0" eaLnBrk="0">
              <a:lnSpc>
                <a:spcPct val="78000"/>
              </a:lnSpc>
              <a:spcBef>
                <a:spcPts val="250"/>
              </a:spcBef>
              <a:tabLst/>
            </a:pPr>
            <a:endParaRPr lang="pt-BR" sz="1200" b="1" kern="0" dirty="0">
              <a:solidFill>
                <a:srgbClr val="033A88">
                  <a:alpha val="100000"/>
                </a:srgbClr>
              </a:solidFill>
              <a:latin typeface="Times New Roman"/>
              <a:ea typeface="Times New Roman"/>
              <a:cs typeface="Times New Roman"/>
            </a:endParaRPr>
          </a:p>
          <a:p>
            <a:pPr marL="12700" algn="l" rtl="0" eaLnBrk="0">
              <a:lnSpc>
                <a:spcPct val="78000"/>
              </a:lnSpc>
              <a:spcBef>
                <a:spcPts val="250"/>
              </a:spcBef>
              <a:tabLst/>
            </a:pPr>
            <a:r>
              <a:rPr lang="pt-BR" sz="1200" kern="0" spc="50" dirty="0">
                <a:solidFill>
                  <a:srgbClr val="404040">
                    <a:alpha val="100000"/>
                  </a:srgbClr>
                </a:solidFill>
                <a:latin typeface="Times New Roman"/>
                <a:ea typeface="Times New Roman"/>
                <a:cs typeface="Times New Roman"/>
              </a:rPr>
              <a:t>Sektörün sağlıklı gelişimini ortaklaşa teşvik etmek için yüksek kaliteli bir kurumsal kaynak paylaşım</a:t>
            </a:r>
            <a:r>
              <a:rPr lang="tr-TR" sz="1200" kern="0" spc="50" dirty="0">
                <a:solidFill>
                  <a:srgbClr val="404040">
                    <a:alpha val="100000"/>
                  </a:srgbClr>
                </a:solidFill>
                <a:latin typeface="Times New Roman"/>
                <a:ea typeface="Times New Roman"/>
                <a:cs typeface="Times New Roman"/>
              </a:rPr>
              <a:t>platformu </a:t>
            </a:r>
            <a:r>
              <a:rPr lang="pt-BR" sz="1200" kern="0" spc="50" dirty="0">
                <a:solidFill>
                  <a:srgbClr val="404040">
                    <a:alpha val="100000"/>
                  </a:srgbClr>
                </a:solidFill>
                <a:latin typeface="Times New Roman"/>
                <a:ea typeface="Times New Roman"/>
                <a:cs typeface="Times New Roman"/>
              </a:rPr>
              <a:t>oluştur</a:t>
            </a:r>
            <a:r>
              <a:rPr lang="tr-TR" sz="1200" kern="0" spc="50" dirty="0" err="1">
                <a:solidFill>
                  <a:srgbClr val="404040">
                    <a:alpha val="100000"/>
                  </a:srgbClr>
                </a:solidFill>
                <a:latin typeface="Times New Roman"/>
                <a:ea typeface="Times New Roman"/>
                <a:cs typeface="Times New Roman"/>
              </a:rPr>
              <a:t>ulması</a:t>
            </a:r>
            <a:r>
              <a:rPr lang="pt-BR" sz="1200" kern="0" spc="50" dirty="0">
                <a:solidFill>
                  <a:srgbClr val="404040">
                    <a:alpha val="100000"/>
                  </a:srgbClr>
                </a:solidFill>
                <a:latin typeface="Times New Roman"/>
                <a:ea typeface="Times New Roman"/>
                <a:cs typeface="Times New Roman"/>
              </a:rPr>
              <a:t>.</a:t>
            </a:r>
            <a:endParaRPr lang="pt-BR" sz="1200" dirty="0">
              <a:latin typeface="Times New Roman"/>
              <a:ea typeface="Times New Roman"/>
              <a:cs typeface="Times New Roman"/>
            </a:endParaRPr>
          </a:p>
        </p:txBody>
      </p:sp>
      <p:sp>
        <p:nvSpPr>
          <p:cNvPr id="140" name="textbox 140"/>
          <p:cNvSpPr/>
          <p:nvPr/>
        </p:nvSpPr>
        <p:spPr>
          <a:xfrm>
            <a:off x="8746992" y="4143572"/>
            <a:ext cx="2721610" cy="971021"/>
          </a:xfrm>
          <a:prstGeom prst="rect">
            <a:avLst/>
          </a:prstGeom>
          <a:noFill/>
          <a:ln w="0" cap="flat">
            <a:noFill/>
            <a:prstDash val="solid"/>
            <a:miter lim="0"/>
          </a:ln>
        </p:spPr>
        <p:txBody>
          <a:bodyPr vert="horz" wrap="square" lIns="0" tIns="0" rIns="0" bIns="0"/>
          <a:lstStyle/>
          <a:p>
            <a:pPr algn="l" rtl="0" eaLnBrk="0">
              <a:lnSpc>
                <a:spcPct val="81267"/>
              </a:lnSpc>
              <a:tabLst/>
            </a:pPr>
            <a:endParaRPr sz="1200" dirty="0">
              <a:latin typeface="Arial"/>
              <a:ea typeface="Arial"/>
              <a:cs typeface="Arial"/>
            </a:endParaRPr>
          </a:p>
          <a:p>
            <a:pPr marL="12700" algn="l" rtl="0" eaLnBrk="0">
              <a:lnSpc>
                <a:spcPct val="78000"/>
              </a:lnSpc>
              <a:tabLst/>
            </a:pPr>
            <a:r>
              <a:rPr lang="en-US" sz="1200" b="1" kern="0" spc="-20" dirty="0" err="1">
                <a:solidFill>
                  <a:srgbClr val="033A88">
                    <a:alpha val="100000"/>
                  </a:srgbClr>
                </a:solidFill>
                <a:latin typeface="Times New Roman"/>
                <a:ea typeface="Times New Roman"/>
                <a:cs typeface="Times New Roman"/>
              </a:rPr>
              <a:t>Çalışma</a:t>
            </a:r>
            <a:r>
              <a:rPr lang="en-US" sz="1200" b="1" kern="0" spc="-20" dirty="0">
                <a:solidFill>
                  <a:srgbClr val="033A88">
                    <a:alpha val="100000"/>
                  </a:srgbClr>
                </a:solidFill>
                <a:latin typeface="Times New Roman"/>
                <a:ea typeface="Times New Roman"/>
                <a:cs typeface="Times New Roman"/>
              </a:rPr>
              <a:t> </a:t>
            </a:r>
            <a:r>
              <a:rPr lang="en-US" sz="1200" b="1" kern="0" spc="-20" dirty="0" err="1">
                <a:solidFill>
                  <a:srgbClr val="033A88">
                    <a:alpha val="100000"/>
                  </a:srgbClr>
                </a:solidFill>
                <a:latin typeface="Times New Roman"/>
                <a:ea typeface="Times New Roman"/>
                <a:cs typeface="Times New Roman"/>
              </a:rPr>
              <a:t>Alanı</a:t>
            </a:r>
            <a:r>
              <a:rPr sz="1200" b="1" kern="0" spc="-20" dirty="0">
                <a:solidFill>
                  <a:srgbClr val="033A88">
                    <a:alpha val="100000"/>
                  </a:srgbClr>
                </a:solidFill>
                <a:latin typeface="Times New Roman"/>
                <a:ea typeface="Times New Roman"/>
                <a:cs typeface="Times New Roman"/>
              </a:rPr>
              <a:t>:</a:t>
            </a:r>
            <a:endParaRPr sz="1200" dirty="0">
              <a:latin typeface="Times New Roman"/>
              <a:ea typeface="Times New Roman"/>
              <a:cs typeface="Times New Roman"/>
            </a:endParaRPr>
          </a:p>
          <a:p>
            <a:pPr marL="12700" algn="l" rtl="0" eaLnBrk="0">
              <a:lnSpc>
                <a:spcPct val="91000"/>
              </a:lnSpc>
              <a:spcBef>
                <a:spcPts val="616"/>
              </a:spcBef>
              <a:tabLst/>
            </a:pPr>
            <a:r>
              <a:rPr lang="pt-BR" sz="1200" kern="0" spc="30" dirty="0">
                <a:solidFill>
                  <a:srgbClr val="404040">
                    <a:alpha val="100000"/>
                  </a:srgbClr>
                </a:solidFill>
                <a:latin typeface="Times New Roman"/>
                <a:ea typeface="Times New Roman"/>
                <a:cs typeface="Times New Roman"/>
              </a:rPr>
              <a:t>Mekan sağlama, pazar planlaması, danışmanlık ve eğitim, konferans ve sergi organizasyonu ile uluslararası değişim</a:t>
            </a:r>
            <a:r>
              <a:rPr lang="tr-TR" sz="1200" kern="0" spc="30" dirty="0">
                <a:solidFill>
                  <a:srgbClr val="404040">
                    <a:alpha val="100000"/>
                  </a:srgbClr>
                </a:solidFill>
                <a:latin typeface="Times New Roman"/>
                <a:ea typeface="Times New Roman"/>
                <a:cs typeface="Times New Roman"/>
              </a:rPr>
              <a:t> ve gelişim sağlanacaktır.</a:t>
            </a:r>
            <a:endParaRPr lang="pt-BR" sz="1200" dirty="0">
              <a:latin typeface="Arial"/>
              <a:ea typeface="Arial"/>
              <a:cs typeface="Arial"/>
            </a:endParaRPr>
          </a:p>
          <a:p>
            <a:pPr algn="l" rtl="0" eaLnBrk="0">
              <a:lnSpc>
                <a:spcPct val="124000"/>
              </a:lnSpc>
              <a:tabLst/>
            </a:pPr>
            <a:endParaRPr sz="1200" dirty="0">
              <a:latin typeface="Arial"/>
              <a:ea typeface="Arial"/>
              <a:cs typeface="Arial"/>
            </a:endParaRPr>
          </a:p>
          <a:p>
            <a:pPr algn="l" rtl="0" eaLnBrk="0">
              <a:lnSpc>
                <a:spcPct val="124000"/>
              </a:lnSpc>
              <a:tabLst/>
            </a:pPr>
            <a:endParaRPr sz="1200" dirty="0">
              <a:latin typeface="Arial"/>
              <a:ea typeface="Arial"/>
              <a:cs typeface="Arial"/>
            </a:endParaRPr>
          </a:p>
          <a:p>
            <a:pPr marL="17145" algn="l" rtl="0" eaLnBrk="0">
              <a:lnSpc>
                <a:spcPct val="78000"/>
              </a:lnSpc>
              <a:spcBef>
                <a:spcPts val="250"/>
              </a:spcBef>
              <a:tabLst/>
            </a:pPr>
            <a:r>
              <a:rPr lang="pt-BR" sz="1200" b="1" kern="0" spc="40" dirty="0">
                <a:solidFill>
                  <a:srgbClr val="033A88">
                    <a:alpha val="100000"/>
                  </a:srgbClr>
                </a:solidFill>
                <a:latin typeface="Times New Roman"/>
                <a:ea typeface="Times New Roman"/>
                <a:cs typeface="Times New Roman"/>
              </a:rPr>
              <a:t>Sekretarya birimi </a:t>
            </a:r>
            <a:r>
              <a:rPr sz="1200" b="1" kern="0" spc="40" dirty="0">
                <a:solidFill>
                  <a:srgbClr val="033A88">
                    <a:alpha val="100000"/>
                  </a:srgbClr>
                </a:solidFill>
                <a:latin typeface="Times New Roman"/>
                <a:ea typeface="Times New Roman"/>
                <a:cs typeface="Times New Roman"/>
              </a:rPr>
              <a:t>:</a:t>
            </a:r>
            <a:endParaRPr sz="1200" dirty="0">
              <a:latin typeface="Times New Roman"/>
              <a:ea typeface="Times New Roman"/>
              <a:cs typeface="Times New Roman"/>
            </a:endParaRPr>
          </a:p>
          <a:p>
            <a:pPr algn="l" rtl="0" eaLnBrk="0">
              <a:lnSpc>
                <a:spcPct val="103000"/>
              </a:lnSpc>
              <a:tabLst/>
            </a:pPr>
            <a:endParaRPr lang="pt-BR" sz="1200" dirty="0">
              <a:latin typeface="Arial"/>
              <a:ea typeface="Arial"/>
              <a:cs typeface="Arial"/>
            </a:endParaRPr>
          </a:p>
          <a:p>
            <a:pPr marL="13970" algn="l" rtl="0" eaLnBrk="0">
              <a:lnSpc>
                <a:spcPct val="88000"/>
              </a:lnSpc>
              <a:spcBef>
                <a:spcPts val="2"/>
              </a:spcBef>
              <a:tabLst/>
            </a:pPr>
            <a:r>
              <a:rPr lang="pt-BR" sz="1200" kern="0" spc="30" dirty="0">
                <a:solidFill>
                  <a:srgbClr val="404040">
                    <a:alpha val="100000"/>
                  </a:srgbClr>
                </a:solidFill>
                <a:latin typeface="Times New Roman"/>
                <a:ea typeface="Times New Roman"/>
                <a:cs typeface="Times New Roman"/>
              </a:rPr>
              <a:t>Geçici sürüm: </a:t>
            </a:r>
            <a:r>
              <a:rPr lang="tr-TR" sz="1200" kern="0" spc="30" dirty="0">
                <a:solidFill>
                  <a:srgbClr val="404040">
                    <a:alpha val="100000"/>
                  </a:srgbClr>
                </a:solidFill>
                <a:latin typeface="Times New Roman"/>
                <a:ea typeface="Times New Roman"/>
                <a:cs typeface="Times New Roman"/>
              </a:rPr>
              <a:t>Oto Merkezi </a:t>
            </a:r>
            <a:r>
              <a:rPr lang="pt-BR" sz="1200" kern="0" spc="30" dirty="0">
                <a:solidFill>
                  <a:srgbClr val="404040">
                    <a:alpha val="100000"/>
                  </a:srgbClr>
                </a:solidFill>
                <a:latin typeface="Times New Roman"/>
                <a:ea typeface="Times New Roman"/>
                <a:cs typeface="Times New Roman"/>
              </a:rPr>
              <a:t>+ IAT</a:t>
            </a:r>
            <a:endParaRPr lang="pt-BR" sz="1200" dirty="0">
              <a:latin typeface="Times New Roman"/>
              <a:ea typeface="Times New Roman"/>
              <a:cs typeface="Times New Roman"/>
            </a:endParaRPr>
          </a:p>
        </p:txBody>
      </p:sp>
      <p:sp>
        <p:nvSpPr>
          <p:cNvPr id="142" name="textbox 142"/>
          <p:cNvSpPr/>
          <p:nvPr/>
        </p:nvSpPr>
        <p:spPr>
          <a:xfrm>
            <a:off x="4245326" y="4143572"/>
            <a:ext cx="3512820" cy="2005301"/>
          </a:xfrm>
          <a:prstGeom prst="rect">
            <a:avLst/>
          </a:prstGeom>
          <a:noFill/>
          <a:ln w="0" cap="flat">
            <a:noFill/>
            <a:prstDash val="solid"/>
            <a:miter lim="0"/>
          </a:ln>
        </p:spPr>
        <p:txBody>
          <a:bodyPr vert="horz" wrap="square" lIns="0" tIns="0" rIns="0" bIns="0"/>
          <a:lstStyle/>
          <a:p>
            <a:pPr algn="l" rtl="0" eaLnBrk="0">
              <a:lnSpc>
                <a:spcPct val="80160"/>
              </a:lnSpc>
              <a:tabLst/>
            </a:pPr>
            <a:endParaRPr sz="1200" dirty="0">
              <a:latin typeface="Arial"/>
              <a:ea typeface="Arial"/>
              <a:cs typeface="Arial"/>
            </a:endParaRPr>
          </a:p>
          <a:p>
            <a:pPr marL="16509" algn="l" rtl="0" eaLnBrk="0">
              <a:lnSpc>
                <a:spcPct val="78000"/>
              </a:lnSpc>
              <a:tabLst/>
            </a:pPr>
            <a:r>
              <a:rPr lang="pt-BR" sz="1200" b="1" kern="0" spc="0" dirty="0">
                <a:solidFill>
                  <a:srgbClr val="033A88">
                    <a:alpha val="100000"/>
                  </a:srgbClr>
                </a:solidFill>
                <a:latin typeface="Times New Roman"/>
                <a:ea typeface="Times New Roman"/>
                <a:cs typeface="Times New Roman"/>
              </a:rPr>
              <a:t>Amaç:</a:t>
            </a:r>
            <a:endParaRPr lang="pt-BR" sz="1200" b="1" kern="0" spc="40" dirty="0">
              <a:solidFill>
                <a:srgbClr val="033A88">
                  <a:alpha val="100000"/>
                </a:srgbClr>
              </a:solidFill>
              <a:latin typeface="Times New Roman"/>
              <a:ea typeface="Times New Roman"/>
              <a:cs typeface="Times New Roman"/>
            </a:endParaRPr>
          </a:p>
          <a:p>
            <a:pPr marL="16509" algn="l" rtl="0" eaLnBrk="0">
              <a:lnSpc>
                <a:spcPct val="78000"/>
              </a:lnSpc>
              <a:tabLst/>
            </a:pPr>
            <a:endParaRPr lang="pt-BR" sz="1200" b="1" kern="0" spc="40" dirty="0">
              <a:solidFill>
                <a:srgbClr val="033A88">
                  <a:alpha val="100000"/>
                </a:srgbClr>
              </a:solidFill>
              <a:latin typeface="Times New Roman"/>
              <a:ea typeface="Times New Roman"/>
              <a:cs typeface="Times New Roman"/>
            </a:endParaRPr>
          </a:p>
          <a:p>
            <a:pPr marL="16509" algn="l" rtl="0" eaLnBrk="0">
              <a:lnSpc>
                <a:spcPct val="78000"/>
              </a:lnSpc>
              <a:tabLst/>
            </a:pPr>
            <a:r>
              <a:rPr lang="pt-BR" sz="1200" kern="0" spc="40" dirty="0">
                <a:solidFill>
                  <a:srgbClr val="404040">
                    <a:alpha val="100000"/>
                  </a:srgbClr>
                </a:solidFill>
                <a:latin typeface="Times New Roman"/>
                <a:ea typeface="Times New Roman"/>
                <a:cs typeface="Times New Roman"/>
              </a:rPr>
              <a:t>Bir inovasyon hizmet ittifakı kuracağız, ilgili küresel işletmeleri seçeceğiz ve çeşitli ülkelerden işletmelerin </a:t>
            </a:r>
            <a:r>
              <a:rPr lang="tr-TR" sz="1200" kern="0" spc="40" dirty="0">
                <a:solidFill>
                  <a:srgbClr val="404040">
                    <a:alpha val="100000"/>
                  </a:srgbClr>
                </a:solidFill>
                <a:latin typeface="Times New Roman"/>
                <a:ea typeface="Times New Roman"/>
                <a:cs typeface="Times New Roman"/>
              </a:rPr>
              <a:t>Türkiye </a:t>
            </a:r>
            <a:r>
              <a:rPr lang="pt-BR" sz="1200" kern="0" spc="40" dirty="0">
                <a:solidFill>
                  <a:srgbClr val="404040">
                    <a:alpha val="100000"/>
                  </a:srgbClr>
                </a:solidFill>
                <a:latin typeface="Times New Roman"/>
                <a:ea typeface="Times New Roman"/>
                <a:cs typeface="Times New Roman"/>
              </a:rPr>
              <a:t>pazarına girmesini teşvik etmeye odaklanacağız. İttifakın ekonomi ve toplumla derin entegrasyonunu destekleyerek açık bir kuluçka modeli geliştireceğiz. Bu sayede işletmelerin sınırları aşmasına yardımcı olacak ve sürdürülebilir kalkınmayı ortaklaşa gerçekleştireceğiz.</a:t>
            </a:r>
            <a:endParaRPr lang="pt-BR" sz="1200" dirty="0">
              <a:latin typeface="Times New Roman"/>
              <a:ea typeface="Times New Roman"/>
              <a:cs typeface="Times New Roman"/>
            </a:endParaRPr>
          </a:p>
        </p:txBody>
      </p:sp>
      <p:sp>
        <p:nvSpPr>
          <p:cNvPr id="144" name="textbox 144"/>
          <p:cNvSpPr/>
          <p:nvPr/>
        </p:nvSpPr>
        <p:spPr>
          <a:xfrm>
            <a:off x="1420586" y="1766469"/>
            <a:ext cx="8735785" cy="1074702"/>
          </a:xfrm>
          <a:prstGeom prst="rect">
            <a:avLst/>
          </a:prstGeom>
          <a:noFill/>
          <a:ln w="0" cap="flat">
            <a:noFill/>
            <a:prstDash val="solid"/>
            <a:miter lim="0"/>
          </a:ln>
        </p:spPr>
        <p:txBody>
          <a:bodyPr vert="horz" wrap="square" lIns="0" tIns="0" rIns="0" bIns="0"/>
          <a:lstStyle/>
          <a:p>
            <a:pPr algn="ctr" rtl="0" eaLnBrk="0">
              <a:lnSpc>
                <a:spcPct val="86180"/>
              </a:lnSpc>
              <a:tabLst/>
            </a:pPr>
            <a:endParaRPr sz="1200" dirty="0">
              <a:latin typeface="Arial"/>
              <a:ea typeface="Arial"/>
              <a:cs typeface="Arial"/>
            </a:endParaRPr>
          </a:p>
          <a:p>
            <a:pPr marL="2120900" indent="-2108200" algn="ctr" rtl="0" eaLnBrk="0">
              <a:lnSpc>
                <a:spcPct val="88000"/>
              </a:lnSpc>
              <a:tabLst/>
            </a:pPr>
            <a:r>
              <a:rPr lang="tr-TR" sz="1200" kern="0" spc="30" dirty="0">
                <a:solidFill>
                  <a:srgbClr val="001824">
                    <a:alpha val="100000"/>
                  </a:srgbClr>
                </a:solidFill>
                <a:latin typeface="Arial"/>
                <a:ea typeface="Arial"/>
                <a:cs typeface="Arial"/>
              </a:rPr>
              <a:t>Tüm paydaşlarla el ele vererek, görev paylaşımları yaparak, Türkiye, Çin , Orta Doğu ve </a:t>
            </a:r>
          </a:p>
          <a:p>
            <a:pPr marL="2120900" indent="-2108200" algn="ctr" rtl="0" eaLnBrk="0">
              <a:lnSpc>
                <a:spcPct val="88000"/>
              </a:lnSpc>
              <a:tabLst/>
            </a:pPr>
            <a:r>
              <a:rPr lang="tr-TR" sz="1200" kern="0" spc="30" dirty="0">
                <a:solidFill>
                  <a:srgbClr val="001824">
                    <a:alpha val="100000"/>
                  </a:srgbClr>
                </a:solidFill>
                <a:latin typeface="Arial"/>
                <a:ea typeface="Arial"/>
                <a:cs typeface="Arial"/>
              </a:rPr>
              <a:t>diğer katılımcı platformdaki ülkeleri ve girişimcileri bir araya getirmeyi amaçlıyoruz.</a:t>
            </a:r>
          </a:p>
          <a:p>
            <a:pPr marL="2120900" indent="-2108200" algn="ctr" rtl="0" eaLnBrk="0">
              <a:lnSpc>
                <a:spcPct val="88000"/>
              </a:lnSpc>
              <a:tabLst/>
            </a:pPr>
            <a:endParaRPr lang="tr-TR" sz="1200" kern="0" spc="30" dirty="0">
              <a:solidFill>
                <a:srgbClr val="001824">
                  <a:alpha val="100000"/>
                </a:srgbClr>
              </a:solidFill>
              <a:latin typeface="Arial"/>
              <a:ea typeface="Arial"/>
              <a:cs typeface="Arial"/>
            </a:endParaRPr>
          </a:p>
          <a:p>
            <a:pPr marL="2120900" indent="-2108200" algn="ctr" rtl="0" eaLnBrk="0">
              <a:lnSpc>
                <a:spcPct val="88000"/>
              </a:lnSpc>
              <a:tabLst/>
            </a:pPr>
            <a:r>
              <a:rPr lang="tr-TR" sz="1200" kern="0" spc="30" dirty="0">
                <a:solidFill>
                  <a:srgbClr val="001824">
                    <a:alpha val="100000"/>
                  </a:srgbClr>
                </a:solidFill>
                <a:latin typeface="Arial"/>
                <a:ea typeface="Arial"/>
                <a:cs typeface="Arial"/>
              </a:rPr>
              <a:t>Global Girişimci entegrasyonu</a:t>
            </a:r>
            <a:endParaRPr lang="en-US" sz="1200" dirty="0">
              <a:latin typeface="Arial"/>
              <a:ea typeface="Arial"/>
              <a:cs typeface="Arial"/>
            </a:endParaRPr>
          </a:p>
        </p:txBody>
      </p:sp>
      <p:sp>
        <p:nvSpPr>
          <p:cNvPr id="148" name="textbox 148"/>
          <p:cNvSpPr/>
          <p:nvPr/>
        </p:nvSpPr>
        <p:spPr>
          <a:xfrm>
            <a:off x="546072" y="594083"/>
            <a:ext cx="2084070" cy="182245"/>
          </a:xfrm>
          <a:prstGeom prst="rect">
            <a:avLst/>
          </a:prstGeom>
          <a:noFill/>
          <a:ln w="0" cap="flat">
            <a:noFill/>
            <a:prstDash val="solid"/>
            <a:miter lim="0"/>
          </a:ln>
        </p:spPr>
        <p:txBody>
          <a:bodyPr vert="horz" wrap="square" lIns="0" tIns="0" rIns="0" bIns="0"/>
          <a:lstStyle/>
          <a:p>
            <a:pPr algn="l" rtl="0" eaLnBrk="0">
              <a:lnSpc>
                <a:spcPct val="85184"/>
              </a:lnSpc>
              <a:tabLst/>
            </a:pPr>
            <a:endParaRPr sz="100" dirty="0">
              <a:latin typeface="Arial"/>
              <a:ea typeface="Arial"/>
              <a:cs typeface="Arial"/>
            </a:endParaRPr>
          </a:p>
          <a:p>
            <a:pPr marL="12700" algn="l" rtl="0" eaLnBrk="0">
              <a:lnSpc>
                <a:spcPct val="79000"/>
              </a:lnSpc>
              <a:tabLst/>
            </a:pPr>
            <a:r>
              <a:rPr lang="en-GB" sz="1300" kern="0" spc="250" dirty="0" err="1">
                <a:solidFill>
                  <a:srgbClr val="000B3C">
                    <a:alpha val="100000"/>
                  </a:srgbClr>
                </a:solidFill>
                <a:latin typeface="Arial"/>
                <a:ea typeface="Arial"/>
                <a:cs typeface="Arial"/>
              </a:rPr>
              <a:t>Gelişim</a:t>
            </a:r>
            <a:r>
              <a:rPr lang="en-GB" sz="1300" kern="0" spc="250" dirty="0">
                <a:solidFill>
                  <a:srgbClr val="000B3C">
                    <a:alpha val="100000"/>
                  </a:srgbClr>
                </a:solidFill>
                <a:latin typeface="Arial"/>
                <a:ea typeface="Arial"/>
                <a:cs typeface="Arial"/>
              </a:rPr>
              <a:t> </a:t>
            </a:r>
            <a:r>
              <a:rPr lang="en-GB" sz="1300" kern="0" spc="250" dirty="0" err="1">
                <a:solidFill>
                  <a:srgbClr val="000B3C">
                    <a:alpha val="100000"/>
                  </a:srgbClr>
                </a:solidFill>
                <a:latin typeface="Arial"/>
                <a:ea typeface="Arial"/>
                <a:cs typeface="Arial"/>
              </a:rPr>
              <a:t>vizyonu</a:t>
            </a:r>
            <a:endParaRPr lang="en-GB" sz="1300" dirty="0">
              <a:latin typeface="Arial"/>
              <a:ea typeface="Arial"/>
              <a:cs typeface="Arial"/>
            </a:endParaRPr>
          </a:p>
        </p:txBody>
      </p:sp>
      <p:pic>
        <p:nvPicPr>
          <p:cNvPr id="150" name="picture 150"/>
          <p:cNvPicPr>
            <a:picLocks noChangeAspect="1"/>
          </p:cNvPicPr>
          <p:nvPr/>
        </p:nvPicPr>
        <p:blipFill>
          <a:blip r:embed="rId3"/>
          <a:stretch>
            <a:fillRect/>
          </a:stretch>
        </p:blipFill>
        <p:spPr>
          <a:xfrm rot="21600000">
            <a:off x="8271509" y="4194468"/>
            <a:ext cx="7620" cy="1369144"/>
          </a:xfrm>
          <a:prstGeom prst="rect">
            <a:avLst/>
          </a:prstGeom>
        </p:spPr>
      </p:pic>
      <p:pic>
        <p:nvPicPr>
          <p:cNvPr id="152" name="picture 152"/>
          <p:cNvPicPr>
            <a:picLocks noChangeAspect="1"/>
          </p:cNvPicPr>
          <p:nvPr/>
        </p:nvPicPr>
        <p:blipFill>
          <a:blip r:embed="rId4"/>
          <a:stretch>
            <a:fillRect/>
          </a:stretch>
        </p:blipFill>
        <p:spPr>
          <a:xfrm rot="21600000">
            <a:off x="3823195" y="4188131"/>
            <a:ext cx="7620" cy="1369152"/>
          </a:xfrm>
          <a:prstGeom prst="rect">
            <a:avLst/>
          </a:prstGeom>
        </p:spPr>
      </p:pic>
      <p:sp>
        <p:nvSpPr>
          <p:cNvPr id="4" name="Dikdörtgen 3">
            <a:extLst>
              <a:ext uri="{FF2B5EF4-FFF2-40B4-BE49-F238E27FC236}">
                <a16:creationId xmlns:a16="http://schemas.microsoft.com/office/drawing/2014/main" id="{77545566-172E-71E5-D61C-61E40C917612}"/>
              </a:ext>
            </a:extLst>
          </p:cNvPr>
          <p:cNvSpPr/>
          <p:nvPr/>
        </p:nvSpPr>
        <p:spPr>
          <a:xfrm>
            <a:off x="-292562" y="1195431"/>
            <a:ext cx="12162079" cy="523220"/>
          </a:xfrm>
          <a:prstGeom prst="rect">
            <a:avLst/>
          </a:prstGeom>
          <a:noFill/>
        </p:spPr>
        <p:txBody>
          <a:bodyPr wrap="square" lIns="91440" tIns="45720" rIns="91440" bIns="45720">
            <a:spAutoFit/>
          </a:bodyPr>
          <a:lstStyle/>
          <a:p>
            <a:pPr algn="ctr"/>
            <a:r>
              <a:rPr lang="tr-TR"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Dünyayı güvenle birbirine bağlayalım.</a:t>
            </a:r>
            <a:endParaRPr lang="tr-TR"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rot="21600000">
            <a:off x="6243320" y="1377188"/>
            <a:ext cx="2689225" cy="5480812"/>
            <a:chOff x="-12700" y="-12700"/>
            <a:chExt cx="2689225" cy="5480812"/>
          </a:xfrm>
        </p:grpSpPr>
        <p:pic>
          <p:nvPicPr>
            <p:cNvPr id="154" name="picture 154"/>
            <p:cNvPicPr>
              <a:picLocks noChangeAspect="1"/>
            </p:cNvPicPr>
            <p:nvPr/>
          </p:nvPicPr>
          <p:blipFill>
            <a:blip r:embed="rId2"/>
            <a:stretch>
              <a:fillRect/>
            </a:stretch>
          </p:blipFill>
          <p:spPr>
            <a:xfrm rot="21600000">
              <a:off x="0" y="0"/>
              <a:ext cx="2662427" cy="4062983"/>
            </a:xfrm>
            <a:prstGeom prst="rect">
              <a:avLst/>
            </a:prstGeom>
          </p:spPr>
        </p:pic>
        <p:sp>
          <p:nvSpPr>
            <p:cNvPr id="156" name="textbox 156"/>
            <p:cNvSpPr/>
            <p:nvPr/>
          </p:nvSpPr>
          <p:spPr>
            <a:xfrm>
              <a:off x="-12700" y="-12700"/>
              <a:ext cx="2689225" cy="5480812"/>
            </a:xfrm>
            <a:prstGeom prst="rect">
              <a:avLst/>
            </a:prstGeom>
            <a:noFill/>
            <a:ln w="0" cap="flat">
              <a:noFill/>
              <a:prstDash val="solid"/>
              <a:miter lim="0"/>
            </a:ln>
          </p:spPr>
          <p:txBody>
            <a:bodyPr vert="horz" wrap="square" lIns="0" tIns="0" rIns="0" bIns="0"/>
            <a:lstStyle/>
            <a:p>
              <a:pPr algn="l" rtl="0" eaLnBrk="0">
                <a:lnSpc>
                  <a:spcPct val="192000"/>
                </a:lnSpc>
                <a:tabLst/>
              </a:pPr>
              <a:endParaRPr sz="1000" dirty="0">
                <a:latin typeface="Arial"/>
                <a:ea typeface="Arial"/>
                <a:cs typeface="Arial"/>
              </a:endParaRPr>
            </a:p>
            <a:p>
              <a:pPr algn="l" rtl="0" eaLnBrk="0">
                <a:lnSpc>
                  <a:spcPct val="9024"/>
                </a:lnSpc>
                <a:tabLst/>
              </a:pPr>
              <a:endParaRPr sz="100" dirty="0">
                <a:latin typeface="Arial"/>
                <a:ea typeface="Arial"/>
                <a:cs typeface="Arial"/>
              </a:endParaRPr>
            </a:p>
            <a:p>
              <a:pPr marL="1254760" algn="l" rtl="0" eaLnBrk="0">
                <a:lnSpc>
                  <a:spcPct val="77000"/>
                </a:lnSpc>
                <a:tabLst/>
              </a:pPr>
              <a:r>
                <a:rPr sz="900" kern="0" spc="-30" dirty="0">
                  <a:solidFill>
                    <a:srgbClr val="FFFFFF">
                      <a:alpha val="100000"/>
                    </a:srgbClr>
                  </a:solidFill>
                  <a:latin typeface="Times New Roman"/>
                  <a:ea typeface="Times New Roman"/>
                  <a:cs typeface="Times New Roman"/>
                </a:rPr>
                <a:t>03</a:t>
              </a:r>
              <a:endParaRPr sz="900" dirty="0">
                <a:latin typeface="Times New Roman"/>
                <a:ea typeface="Times New Roman"/>
                <a:cs typeface="Times New Roman"/>
              </a:endParaRPr>
            </a:p>
            <a:p>
              <a:pPr algn="l" rtl="0" eaLnBrk="0">
                <a:lnSpc>
                  <a:spcPct val="105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ctr" rtl="0" eaLnBrk="0">
                <a:lnSpc>
                  <a:spcPct val="101000"/>
                </a:lnSpc>
                <a:tabLst/>
              </a:pPr>
              <a:endParaRPr sz="1200" kern="0" spc="40" dirty="0">
                <a:solidFill>
                  <a:srgbClr val="404040">
                    <a:alpha val="100000"/>
                  </a:srgbClr>
                </a:solidFill>
                <a:latin typeface="Times New Roman"/>
                <a:cs typeface="Times New Roman"/>
              </a:endParaRPr>
            </a:p>
            <a:p>
              <a:pPr marL="71755" algn="ctr" rtl="0" eaLnBrk="0">
                <a:lnSpc>
                  <a:spcPct val="161000"/>
                </a:lnSpc>
                <a:spcBef>
                  <a:spcPts val="181"/>
                </a:spcBef>
                <a:tabLst/>
              </a:pPr>
              <a:r>
                <a:rPr lang="tr-TR" sz="1200" kern="0" spc="40" dirty="0">
                  <a:solidFill>
                    <a:srgbClr val="404040">
                      <a:alpha val="100000"/>
                    </a:srgbClr>
                  </a:solidFill>
                  <a:latin typeface="Calibri" panose="020F0502020204030204" pitchFamily="34" charset="0"/>
                  <a:cs typeface="Calibri" panose="020F0502020204030204" pitchFamily="34" charset="0"/>
                </a:rPr>
                <a:t>Yatırımcı Zirvesi</a:t>
              </a:r>
            </a:p>
            <a:p>
              <a:pPr marL="71755" algn="ctr" rtl="0" eaLnBrk="0">
                <a:lnSpc>
                  <a:spcPct val="161000"/>
                </a:lnSpc>
                <a:spcBef>
                  <a:spcPts val="181"/>
                </a:spcBef>
                <a:tabLst/>
              </a:pPr>
              <a:endParaRPr lang="tr-TR" sz="1200" kern="0" spc="40" dirty="0">
                <a:solidFill>
                  <a:srgbClr val="404040">
                    <a:alpha val="100000"/>
                  </a:srgbClr>
                </a:solidFill>
                <a:latin typeface="Calibri" panose="020F0502020204030204" pitchFamily="34" charset="0"/>
                <a:cs typeface="Calibri" panose="020F0502020204030204" pitchFamily="34" charset="0"/>
              </a:endParaRPr>
            </a:p>
            <a:p>
              <a:pPr marL="71755" algn="ctr" rtl="0" eaLnBrk="0">
                <a:lnSpc>
                  <a:spcPct val="161000"/>
                </a:lnSpc>
                <a:spcBef>
                  <a:spcPts val="181"/>
                </a:spcBef>
                <a:tabLst/>
              </a:pPr>
              <a:r>
                <a:rPr lang="en-US" sz="1200" kern="0" spc="40" dirty="0">
                  <a:solidFill>
                    <a:srgbClr val="404040">
                      <a:alpha val="100000"/>
                    </a:srgbClr>
                  </a:solidFill>
                  <a:latin typeface="Calibri" panose="020F0502020204030204" pitchFamily="34" charset="0"/>
                  <a:cs typeface="Calibri" panose="020F0502020204030204" pitchFamily="34" charset="0"/>
                </a:rPr>
                <a:t>Eylül 2025'te, </a:t>
              </a:r>
              <a:r>
                <a:rPr lang="tr-TR" sz="1200" kern="0" spc="40" dirty="0">
                  <a:solidFill>
                    <a:srgbClr val="404040">
                      <a:alpha val="100000"/>
                    </a:srgbClr>
                  </a:solidFill>
                  <a:latin typeface="Calibri" panose="020F0502020204030204" pitchFamily="34" charset="0"/>
                  <a:cs typeface="Calibri" panose="020F0502020204030204" pitchFamily="34" charset="0"/>
                </a:rPr>
                <a:t>Global </a:t>
              </a:r>
              <a:r>
                <a:rPr lang="en-US" sz="1200" kern="0" spc="40" dirty="0" err="1">
                  <a:solidFill>
                    <a:srgbClr val="404040">
                      <a:alpha val="100000"/>
                    </a:srgbClr>
                  </a:solidFill>
                  <a:latin typeface="Calibri" panose="020F0502020204030204" pitchFamily="34" charset="0"/>
                  <a:cs typeface="Calibri" panose="020F0502020204030204" pitchFamily="34" charset="0"/>
                </a:rPr>
                <a:t>yatırımcıları</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sektör</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liderlerini</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ve</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girişim</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temsilcilerini</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inovasyon</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ve</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otomotiv</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endüstrisinin</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gelişimini</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tartışmak</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ve</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fikir</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alışverişini</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tr-TR" sz="1200" kern="0" spc="40" dirty="0">
                  <a:solidFill>
                    <a:srgbClr val="404040">
                      <a:alpha val="100000"/>
                    </a:srgbClr>
                  </a:solidFill>
                  <a:latin typeface="Calibri" panose="020F0502020204030204" pitchFamily="34" charset="0"/>
                  <a:cs typeface="Calibri" panose="020F0502020204030204" pitchFamily="34" charset="0"/>
                </a:rPr>
                <a:t>ile</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işbirliğini</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teşvik</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etmek</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üzere</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davet</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etmek</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için</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bir</a:t>
              </a:r>
              <a:r>
                <a:rPr lang="en-US" sz="1200" kern="0" spc="40" dirty="0">
                  <a:solidFill>
                    <a:srgbClr val="404040">
                      <a:alpha val="100000"/>
                    </a:srgbClr>
                  </a:solidFill>
                  <a:latin typeface="Calibri" panose="020F0502020204030204" pitchFamily="34" charset="0"/>
                  <a:cs typeface="Calibri" panose="020F0502020204030204" pitchFamily="34" charset="0"/>
                </a:rPr>
                <a:t> </a:t>
              </a:r>
              <a:r>
                <a:rPr lang="en-US" sz="1200" kern="0" spc="40" dirty="0" err="1">
                  <a:solidFill>
                    <a:srgbClr val="404040">
                      <a:alpha val="100000"/>
                    </a:srgbClr>
                  </a:solidFill>
                  <a:latin typeface="Calibri" panose="020F0502020204030204" pitchFamily="34" charset="0"/>
                  <a:cs typeface="Calibri" panose="020F0502020204030204" pitchFamily="34" charset="0"/>
                </a:rPr>
                <a:t>yuvarlak</a:t>
              </a:r>
              <a:r>
                <a:rPr lang="en-US" sz="1200" kern="0" spc="40" dirty="0">
                  <a:solidFill>
                    <a:srgbClr val="404040">
                      <a:alpha val="100000"/>
                    </a:srgbClr>
                  </a:solidFill>
                  <a:latin typeface="Calibri" panose="020F0502020204030204" pitchFamily="34" charset="0"/>
                  <a:cs typeface="Calibri" panose="020F0502020204030204" pitchFamily="34" charset="0"/>
                </a:rPr>
                <a:t> masa </a:t>
              </a:r>
              <a:r>
                <a:rPr lang="en-US" sz="1200" kern="0" spc="40" dirty="0" err="1">
                  <a:solidFill>
                    <a:srgbClr val="404040">
                      <a:alpha val="100000"/>
                    </a:srgbClr>
                  </a:solidFill>
                  <a:latin typeface="Calibri" panose="020F0502020204030204" pitchFamily="34" charset="0"/>
                  <a:cs typeface="Calibri" panose="020F0502020204030204" pitchFamily="34" charset="0"/>
                </a:rPr>
                <a:t>düzenlenecektir</a:t>
              </a:r>
              <a:r>
                <a:rPr lang="en-US" sz="1200" kern="0" spc="40" dirty="0">
                  <a:solidFill>
                    <a:srgbClr val="404040">
                      <a:alpha val="100000"/>
                    </a:srgbClr>
                  </a:solidFill>
                  <a:latin typeface="Calibri" panose="020F0502020204030204" pitchFamily="34" charset="0"/>
                  <a:cs typeface="Calibri" panose="020F0502020204030204" pitchFamily="34" charset="0"/>
                </a:rPr>
                <a:t>.</a:t>
              </a:r>
            </a:p>
          </p:txBody>
        </p:sp>
      </p:grpSp>
      <p:grpSp>
        <p:nvGrpSpPr>
          <p:cNvPr id="6" name="group 6"/>
          <p:cNvGrpSpPr/>
          <p:nvPr/>
        </p:nvGrpSpPr>
        <p:grpSpPr>
          <a:xfrm rot="21600000">
            <a:off x="3297408" y="1389888"/>
            <a:ext cx="2638571" cy="5141541"/>
            <a:chOff x="-12700" y="0"/>
            <a:chExt cx="2638571" cy="5141541"/>
          </a:xfrm>
        </p:grpSpPr>
        <p:pic>
          <p:nvPicPr>
            <p:cNvPr id="158" name="picture 158"/>
            <p:cNvPicPr>
              <a:picLocks noChangeAspect="1"/>
            </p:cNvPicPr>
            <p:nvPr/>
          </p:nvPicPr>
          <p:blipFill>
            <a:blip r:embed="rId3"/>
            <a:stretch>
              <a:fillRect/>
            </a:stretch>
          </p:blipFill>
          <p:spPr>
            <a:xfrm rot="21600000">
              <a:off x="35071" y="0"/>
              <a:ext cx="2590800" cy="4062983"/>
            </a:xfrm>
            <a:prstGeom prst="rect">
              <a:avLst/>
            </a:prstGeom>
          </p:spPr>
        </p:pic>
        <p:sp>
          <p:nvSpPr>
            <p:cNvPr id="160" name="textbox 160"/>
            <p:cNvSpPr/>
            <p:nvPr/>
          </p:nvSpPr>
          <p:spPr>
            <a:xfrm>
              <a:off x="-12700" y="268401"/>
              <a:ext cx="2619375" cy="4873140"/>
            </a:xfrm>
            <a:prstGeom prst="rect">
              <a:avLst/>
            </a:prstGeom>
            <a:noFill/>
            <a:ln w="0" cap="flat">
              <a:noFill/>
              <a:prstDash val="solid"/>
              <a:miter lim="0"/>
            </a:ln>
          </p:spPr>
          <p:txBody>
            <a:bodyPr vert="horz" wrap="square" lIns="0" tIns="0" rIns="0" bIns="0"/>
            <a:lstStyle/>
            <a:p>
              <a:pPr algn="l" rtl="0" eaLnBrk="0">
                <a:lnSpc>
                  <a:spcPct val="84352"/>
                </a:lnSpc>
                <a:tabLst/>
              </a:pPr>
              <a:endParaRPr sz="100" dirty="0">
                <a:latin typeface="Arial"/>
                <a:ea typeface="Arial"/>
                <a:cs typeface="Arial"/>
              </a:endParaRPr>
            </a:p>
            <a:p>
              <a:pPr marL="1289050" algn="l" rtl="0" eaLnBrk="0">
                <a:lnSpc>
                  <a:spcPct val="77000"/>
                </a:lnSpc>
                <a:tabLst/>
              </a:pPr>
              <a:r>
                <a:rPr sz="900" kern="0" spc="-30" dirty="0">
                  <a:solidFill>
                    <a:srgbClr val="FFFFFF">
                      <a:alpha val="100000"/>
                    </a:srgbClr>
                  </a:solidFill>
                  <a:latin typeface="Times New Roman"/>
                  <a:ea typeface="Times New Roman"/>
                  <a:cs typeface="Times New Roman"/>
                </a:rPr>
                <a:t>02</a:t>
              </a:r>
              <a:endParaRPr sz="900" dirty="0">
                <a:latin typeface="Times New Roman"/>
                <a:ea typeface="Times New Roman"/>
                <a:cs typeface="Times New Roman"/>
              </a:endParaRPr>
            </a:p>
            <a:p>
              <a:pPr algn="l" rtl="0" eaLnBrk="0">
                <a:lnSpc>
                  <a:spcPct val="105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5000"/>
                </a:lnSpc>
                <a:tabLst/>
              </a:pPr>
              <a:endParaRPr sz="1200" dirty="0">
                <a:latin typeface="Arial"/>
                <a:ea typeface="Arial"/>
                <a:cs typeface="Arial"/>
              </a:endParaRPr>
            </a:p>
            <a:p>
              <a:pPr algn="l" rtl="0" eaLnBrk="0">
                <a:lnSpc>
                  <a:spcPct val="105000"/>
                </a:lnSpc>
                <a:tabLst/>
              </a:pPr>
              <a:endParaRPr sz="1200" dirty="0">
                <a:latin typeface="Calibri" panose="020F0502020204030204" pitchFamily="34" charset="0"/>
                <a:ea typeface="Arial"/>
                <a:cs typeface="Calibri" panose="020F0502020204030204" pitchFamily="34" charset="0"/>
              </a:endParaRPr>
            </a:p>
            <a:p>
              <a:pPr algn="ctr" eaLnBrk="0">
                <a:lnSpc>
                  <a:spcPct val="105000"/>
                </a:lnSpc>
              </a:pPr>
              <a:r>
                <a:rPr lang="tr-TR" sz="1200" kern="0" spc="150" dirty="0">
                  <a:solidFill>
                    <a:srgbClr val="00085B">
                      <a:alpha val="100000"/>
                    </a:srgbClr>
                  </a:solidFill>
                  <a:latin typeface="Calibri" panose="020F0502020204030204" pitchFamily="34" charset="0"/>
                  <a:ea typeface="Arial"/>
                  <a:cs typeface="Calibri" panose="020F0502020204030204" pitchFamily="34" charset="0"/>
                </a:rPr>
                <a:t>Medya Tanıtımları</a:t>
              </a:r>
              <a:endParaRPr lang="tr-TR" sz="1200" dirty="0">
                <a:latin typeface="Calibri" panose="020F0502020204030204" pitchFamily="34" charset="0"/>
                <a:ea typeface="Arial"/>
                <a:cs typeface="Calibri" panose="020F0502020204030204" pitchFamily="34" charset="0"/>
              </a:endParaRPr>
            </a:p>
            <a:p>
              <a:pPr algn="ctr" rtl="0" eaLnBrk="0">
                <a:lnSpc>
                  <a:spcPct val="105000"/>
                </a:lnSpc>
                <a:tabLst/>
              </a:pPr>
              <a:endParaRPr sz="1200" dirty="0">
                <a:latin typeface="Calibri" panose="020F0502020204030204" pitchFamily="34" charset="0"/>
                <a:ea typeface="Arial"/>
                <a:cs typeface="Calibri" panose="020F0502020204030204" pitchFamily="34" charset="0"/>
              </a:endParaRPr>
            </a:p>
            <a:p>
              <a:pPr marL="13970" algn="ctr" rtl="0" eaLnBrk="0">
                <a:lnSpc>
                  <a:spcPct val="91000"/>
                </a:lnSpc>
                <a:spcBef>
                  <a:spcPts val="183"/>
                </a:spcBef>
                <a:tabLst/>
              </a:pP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Haziran 2025'te,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kurucular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veya</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yerleşik</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işletmelerin</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CEO'ları</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tr-TR" sz="1200" kern="0" spc="40" dirty="0">
                  <a:solidFill>
                    <a:srgbClr val="404040">
                      <a:alpha val="100000"/>
                    </a:srgbClr>
                  </a:solidFill>
                  <a:latin typeface="Calibri" panose="020F0502020204030204" pitchFamily="34" charset="0"/>
                  <a:ea typeface="Times New Roman"/>
                  <a:cs typeface="Calibri" panose="020F0502020204030204" pitchFamily="34" charset="0"/>
                </a:rPr>
                <a:t>Türkiye’nin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önde</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gelen</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medya</a:t>
              </a:r>
              <a:r>
                <a:rPr lang="tr-TR" sz="1200" kern="0" spc="40" dirty="0">
                  <a:solidFill>
                    <a:srgbClr val="404040">
                      <a:alpha val="100000"/>
                    </a:srgbClr>
                  </a:solidFill>
                  <a:latin typeface="Calibri" panose="020F0502020204030204" pitchFamily="34" charset="0"/>
                  <a:ea typeface="Times New Roman"/>
                  <a:cs typeface="Calibri" panose="020F0502020204030204" pitchFamily="34" charset="0"/>
                </a:rPr>
                <a:t> kurumları</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aracılığıyla</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mülakatlar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yapmak</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üzere</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davet</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edilecek</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ve</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girişimcilik</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hikayelerini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teknolojik</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yenilikleri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ve</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piyasa</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stratejilerini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paylaşacaklar</a:t>
              </a:r>
              <a:r>
                <a:rPr lang="tr-TR" sz="1200" kern="0" spc="40" dirty="0">
                  <a:solidFill>
                    <a:srgbClr val="404040">
                      <a:alpha val="100000"/>
                    </a:srgbClr>
                  </a:solidFill>
                  <a:latin typeface="Calibri" panose="020F0502020204030204" pitchFamily="34" charset="0"/>
                  <a:ea typeface="Times New Roman"/>
                  <a:cs typeface="Calibri" panose="020F0502020204030204" pitchFamily="34" charset="0"/>
                </a:rPr>
                <a:t>.</a:t>
              </a:r>
              <a:endParaRPr lang="en-US" sz="1200" dirty="0">
                <a:latin typeface="Calibri" panose="020F0502020204030204" pitchFamily="34" charset="0"/>
                <a:ea typeface="Times New Roman"/>
                <a:cs typeface="Calibri" panose="020F0502020204030204" pitchFamily="34" charset="0"/>
              </a:endParaRPr>
            </a:p>
          </p:txBody>
        </p:sp>
      </p:grpSp>
      <p:grpSp>
        <p:nvGrpSpPr>
          <p:cNvPr id="8" name="group 8"/>
          <p:cNvGrpSpPr/>
          <p:nvPr/>
        </p:nvGrpSpPr>
        <p:grpSpPr>
          <a:xfrm rot="21600000">
            <a:off x="464312" y="1377188"/>
            <a:ext cx="2621279" cy="5079596"/>
            <a:chOff x="-12700" y="-12700"/>
            <a:chExt cx="2621279" cy="5079596"/>
          </a:xfrm>
        </p:grpSpPr>
        <p:pic>
          <p:nvPicPr>
            <p:cNvPr id="164" name="picture 164"/>
            <p:cNvPicPr>
              <a:picLocks noChangeAspect="1"/>
            </p:cNvPicPr>
            <p:nvPr/>
          </p:nvPicPr>
          <p:blipFill>
            <a:blip r:embed="rId4"/>
            <a:stretch>
              <a:fillRect/>
            </a:stretch>
          </p:blipFill>
          <p:spPr>
            <a:xfrm rot="21600000">
              <a:off x="0" y="0"/>
              <a:ext cx="2595372" cy="4062983"/>
            </a:xfrm>
            <a:prstGeom prst="rect">
              <a:avLst/>
            </a:prstGeom>
          </p:spPr>
        </p:pic>
        <p:sp>
          <p:nvSpPr>
            <p:cNvPr id="166" name="textbox 166"/>
            <p:cNvSpPr/>
            <p:nvPr/>
          </p:nvSpPr>
          <p:spPr>
            <a:xfrm>
              <a:off x="-12700" y="-12700"/>
              <a:ext cx="2621279" cy="5079596"/>
            </a:xfrm>
            <a:prstGeom prst="rect">
              <a:avLst/>
            </a:prstGeom>
            <a:noFill/>
            <a:ln w="0" cap="flat">
              <a:noFill/>
              <a:prstDash val="solid"/>
              <a:miter lim="0"/>
            </a:ln>
          </p:spPr>
          <p:txBody>
            <a:bodyPr vert="horz" wrap="square" lIns="0" tIns="0" rIns="0" bIns="0"/>
            <a:lstStyle/>
            <a:p>
              <a:pPr algn="l" rtl="0" eaLnBrk="0">
                <a:lnSpc>
                  <a:spcPct val="192000"/>
                </a:lnSpc>
                <a:tabLst/>
              </a:pPr>
              <a:endParaRPr sz="1000" dirty="0">
                <a:latin typeface="Arial"/>
                <a:ea typeface="Arial"/>
                <a:cs typeface="Arial"/>
              </a:endParaRPr>
            </a:p>
            <a:p>
              <a:pPr algn="l" rtl="0" eaLnBrk="0">
                <a:lnSpc>
                  <a:spcPct val="9024"/>
                </a:lnSpc>
                <a:tabLst/>
              </a:pPr>
              <a:endParaRPr sz="100" dirty="0">
                <a:latin typeface="Arial"/>
                <a:ea typeface="Arial"/>
                <a:cs typeface="Arial"/>
              </a:endParaRPr>
            </a:p>
            <a:p>
              <a:pPr marL="1254125" algn="l" rtl="0" eaLnBrk="0">
                <a:lnSpc>
                  <a:spcPct val="77000"/>
                </a:lnSpc>
                <a:tabLst/>
              </a:pPr>
              <a:r>
                <a:rPr sz="900" kern="0" spc="-30" dirty="0">
                  <a:solidFill>
                    <a:srgbClr val="FFFFFF">
                      <a:alpha val="100000"/>
                    </a:srgbClr>
                  </a:solidFill>
                  <a:latin typeface="Times New Roman"/>
                  <a:ea typeface="Times New Roman"/>
                  <a:cs typeface="Times New Roman"/>
                </a:rPr>
                <a:t>01</a:t>
              </a:r>
              <a:endParaRPr sz="900" dirty="0">
                <a:latin typeface="Times New Roman"/>
                <a:ea typeface="Times New Roman"/>
                <a:cs typeface="Times New Roman"/>
              </a:endParaRPr>
            </a:p>
            <a:p>
              <a:pPr algn="l" rtl="0" eaLnBrk="0">
                <a:lnSpc>
                  <a:spcPct val="105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0000"/>
                </a:lnSpc>
                <a:tabLst/>
              </a:pPr>
              <a:endParaRPr sz="1200" dirty="0">
                <a:latin typeface="Arial"/>
                <a:ea typeface="Arial"/>
                <a:cs typeface="Arial"/>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ctr" eaLnBrk="0">
                <a:lnSpc>
                  <a:spcPct val="101000"/>
                </a:lnSpc>
              </a:pPr>
              <a:r>
                <a:rPr lang="en-GB" sz="1200" kern="0" spc="190" dirty="0" err="1">
                  <a:solidFill>
                    <a:srgbClr val="000E12">
                      <a:alpha val="100000"/>
                    </a:srgbClr>
                  </a:solidFill>
                  <a:latin typeface="Calibri" panose="020F0502020204030204" pitchFamily="34" charset="0"/>
                  <a:ea typeface="Arial"/>
                  <a:cs typeface="Calibri" panose="020F0502020204030204" pitchFamily="34" charset="0"/>
                </a:rPr>
                <a:t>Otomotiv</a:t>
              </a:r>
              <a:r>
                <a:rPr lang="en-GB" sz="1200" kern="0" spc="190" dirty="0">
                  <a:solidFill>
                    <a:srgbClr val="000E12">
                      <a:alpha val="100000"/>
                    </a:srgbClr>
                  </a:solidFill>
                  <a:latin typeface="Calibri" panose="020F0502020204030204" pitchFamily="34" charset="0"/>
                  <a:ea typeface="Arial"/>
                  <a:cs typeface="Calibri" panose="020F0502020204030204" pitchFamily="34" charset="0"/>
                </a:rPr>
                <a:t> Sanayi </a:t>
              </a:r>
              <a:r>
                <a:rPr lang="en-GB" sz="1200" kern="0" spc="190" dirty="0" err="1">
                  <a:solidFill>
                    <a:srgbClr val="000E12">
                      <a:alpha val="100000"/>
                    </a:srgbClr>
                  </a:solidFill>
                  <a:latin typeface="Calibri" panose="020F0502020204030204" pitchFamily="34" charset="0"/>
                  <a:ea typeface="Arial"/>
                  <a:cs typeface="Calibri" panose="020F0502020204030204" pitchFamily="34" charset="0"/>
                </a:rPr>
                <a:t>Forumu</a:t>
              </a:r>
              <a:endParaRPr lang="en-GB" sz="1200" dirty="0">
                <a:latin typeface="Calibri" panose="020F0502020204030204" pitchFamily="34" charset="0"/>
                <a:ea typeface="Arial"/>
                <a:cs typeface="Calibri" panose="020F0502020204030204" pitchFamily="34" charset="0"/>
              </a:endParaRPr>
            </a:p>
            <a:p>
              <a:pPr algn="ctr" rtl="0" eaLnBrk="0">
                <a:lnSpc>
                  <a:spcPct val="101000"/>
                </a:lnSpc>
                <a:tabLst/>
              </a:pPr>
              <a:endParaRPr sz="1200" dirty="0">
                <a:latin typeface="Calibri" panose="020F0502020204030204" pitchFamily="34" charset="0"/>
                <a:ea typeface="Arial"/>
                <a:cs typeface="Calibri" panose="020F0502020204030204" pitchFamily="34" charset="0"/>
              </a:endParaRPr>
            </a:p>
            <a:p>
              <a:pPr marL="99694" algn="ctr" rtl="0" eaLnBrk="0">
                <a:lnSpc>
                  <a:spcPct val="91000"/>
                </a:lnSpc>
                <a:spcBef>
                  <a:spcPts val="185"/>
                </a:spcBef>
                <a:tabLst/>
              </a:pPr>
              <a:r>
                <a:rPr lang="tr-TR" sz="1200" kern="0" spc="40" dirty="0">
                  <a:solidFill>
                    <a:srgbClr val="404040">
                      <a:alpha val="100000"/>
                    </a:srgbClr>
                  </a:solidFill>
                  <a:latin typeface="Calibri" panose="020F0502020204030204" pitchFamily="34" charset="0"/>
                  <a:ea typeface="Times New Roman"/>
                  <a:cs typeface="Calibri" panose="020F0502020204030204" pitchFamily="34" charset="0"/>
                </a:rPr>
                <a:t>İlk buluşma toplantısı; </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Nisan 2025'te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gerçekleştirilecek</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ve</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sektör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liderleri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uzmanlar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ve</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akademisyenler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endüstri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trendlerini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teknolojik</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yenilikleri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ve</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piyasa</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beklentilerini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paylaşmak</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üzere</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konuşmalar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yapmaları</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için</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tr-TR" sz="1200" kern="0" spc="40" dirty="0">
                  <a:solidFill>
                    <a:srgbClr val="404040">
                      <a:alpha val="100000"/>
                    </a:srgbClr>
                  </a:solidFill>
                  <a:latin typeface="Calibri" panose="020F0502020204030204" pitchFamily="34" charset="0"/>
                  <a:ea typeface="Times New Roman"/>
                  <a:cs typeface="Calibri" panose="020F0502020204030204" pitchFamily="34" charset="0"/>
                </a:rPr>
                <a:t>Türkiye’ye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davet</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edilecek</a:t>
              </a:r>
              <a:r>
                <a:rPr lang="tr-TR" sz="1200" kern="0" spc="40" dirty="0" err="1">
                  <a:solidFill>
                    <a:srgbClr val="404040">
                      <a:alpha val="100000"/>
                    </a:srgbClr>
                  </a:solidFill>
                  <a:latin typeface="Calibri" panose="020F0502020204030204" pitchFamily="34" charset="0"/>
                  <a:ea typeface="Times New Roman"/>
                  <a:cs typeface="Calibri" panose="020F0502020204030204" pitchFamily="34" charset="0"/>
                </a:rPr>
                <a:t>ler</a:t>
              </a:r>
              <a:r>
                <a:rPr lang="tr-TR"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endParaRPr lang="en-US" sz="1200" dirty="0">
                <a:latin typeface="Calibri" panose="020F0502020204030204" pitchFamily="34" charset="0"/>
                <a:ea typeface="Times New Roman"/>
                <a:cs typeface="Calibri" panose="020F0502020204030204" pitchFamily="34" charset="0"/>
              </a:endParaRPr>
            </a:p>
          </p:txBody>
        </p:sp>
      </p:grpSp>
      <p:grpSp>
        <p:nvGrpSpPr>
          <p:cNvPr id="10" name="group 10"/>
          <p:cNvGrpSpPr/>
          <p:nvPr/>
        </p:nvGrpSpPr>
        <p:grpSpPr>
          <a:xfrm rot="21600000">
            <a:off x="9111488" y="1377188"/>
            <a:ext cx="2616200" cy="5219555"/>
            <a:chOff x="-12700" y="-12700"/>
            <a:chExt cx="2616200" cy="5219555"/>
          </a:xfrm>
        </p:grpSpPr>
        <p:pic>
          <p:nvPicPr>
            <p:cNvPr id="168" name="picture 168"/>
            <p:cNvPicPr>
              <a:picLocks noChangeAspect="1"/>
            </p:cNvPicPr>
            <p:nvPr/>
          </p:nvPicPr>
          <p:blipFill>
            <a:blip r:embed="rId5"/>
            <a:stretch>
              <a:fillRect/>
            </a:stretch>
          </p:blipFill>
          <p:spPr>
            <a:xfrm rot="21600000">
              <a:off x="0" y="0"/>
              <a:ext cx="2590800" cy="4062983"/>
            </a:xfrm>
            <a:prstGeom prst="rect">
              <a:avLst/>
            </a:prstGeom>
          </p:spPr>
        </p:pic>
        <p:sp>
          <p:nvSpPr>
            <p:cNvPr id="170" name="textbox 170"/>
            <p:cNvSpPr/>
            <p:nvPr/>
          </p:nvSpPr>
          <p:spPr>
            <a:xfrm>
              <a:off x="-12700" y="-12700"/>
              <a:ext cx="2616200" cy="5219555"/>
            </a:xfrm>
            <a:prstGeom prst="rect">
              <a:avLst/>
            </a:prstGeom>
            <a:noFill/>
            <a:ln w="0" cap="flat">
              <a:noFill/>
              <a:prstDash val="solid"/>
              <a:miter lim="0"/>
            </a:ln>
          </p:spPr>
          <p:txBody>
            <a:bodyPr vert="horz" wrap="square" lIns="0" tIns="0" rIns="0" bIns="0"/>
            <a:lstStyle/>
            <a:p>
              <a:pPr algn="l" rtl="0" eaLnBrk="0">
                <a:lnSpc>
                  <a:spcPct val="192000"/>
                </a:lnSpc>
                <a:tabLst/>
              </a:pPr>
              <a:endParaRPr sz="1000" dirty="0">
                <a:latin typeface="Arial"/>
                <a:ea typeface="Arial"/>
                <a:cs typeface="Arial"/>
              </a:endParaRPr>
            </a:p>
            <a:p>
              <a:pPr algn="l" rtl="0" eaLnBrk="0">
                <a:lnSpc>
                  <a:spcPct val="9024"/>
                </a:lnSpc>
                <a:tabLst/>
              </a:pPr>
              <a:endParaRPr sz="100" dirty="0">
                <a:latin typeface="Arial"/>
                <a:ea typeface="Arial"/>
                <a:cs typeface="Arial"/>
              </a:endParaRPr>
            </a:p>
            <a:p>
              <a:pPr marL="1254760" algn="l" rtl="0" eaLnBrk="0">
                <a:lnSpc>
                  <a:spcPct val="77000"/>
                </a:lnSpc>
                <a:tabLst/>
              </a:pPr>
              <a:r>
                <a:rPr sz="900" kern="0" spc="-30" dirty="0">
                  <a:solidFill>
                    <a:srgbClr val="FFFFFF">
                      <a:alpha val="100000"/>
                    </a:srgbClr>
                  </a:solidFill>
                  <a:latin typeface="Times New Roman"/>
                  <a:ea typeface="Times New Roman"/>
                  <a:cs typeface="Times New Roman"/>
                </a:rPr>
                <a:t>04</a:t>
              </a:r>
              <a:endParaRPr sz="900" dirty="0">
                <a:latin typeface="Times New Roman"/>
                <a:ea typeface="Times New Roman"/>
                <a:cs typeface="Times New Roman"/>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15000"/>
                </a:lnSpc>
                <a:tabLst/>
              </a:pPr>
              <a:endParaRPr lang="en-US" sz="1200" dirty="0">
                <a:latin typeface="Arial"/>
                <a:ea typeface="Arial"/>
                <a:cs typeface="Arial"/>
              </a:endParaRPr>
            </a:p>
            <a:p>
              <a:pPr marL="52069" algn="ctr" eaLnBrk="0">
                <a:lnSpc>
                  <a:spcPct val="91000"/>
                </a:lnSpc>
                <a:spcBef>
                  <a:spcPts val="182"/>
                </a:spcBef>
              </a:pPr>
              <a:r>
                <a:rPr lang="tr-TR" sz="1200" kern="0" spc="30" dirty="0">
                  <a:solidFill>
                    <a:srgbClr val="000406">
                      <a:alpha val="100000"/>
                    </a:srgbClr>
                  </a:solidFill>
                  <a:latin typeface="Calibri" panose="020F0502020204030204" pitchFamily="34" charset="0"/>
                  <a:ea typeface="Arial"/>
                  <a:cs typeface="Calibri" panose="020F0502020204030204" pitchFamily="34" charset="0"/>
                </a:rPr>
                <a:t>Genel Değerlendirme</a:t>
              </a:r>
              <a:endParaRPr lang="en-GB" sz="1200" dirty="0">
                <a:latin typeface="Calibri" panose="020F0502020204030204" pitchFamily="34" charset="0"/>
                <a:ea typeface="Arial"/>
                <a:cs typeface="Calibri" panose="020F0502020204030204" pitchFamily="34" charset="0"/>
              </a:endParaRPr>
            </a:p>
            <a:p>
              <a:pPr marL="52069" algn="l" rtl="0" eaLnBrk="0">
                <a:lnSpc>
                  <a:spcPct val="91000"/>
                </a:lnSpc>
                <a:spcBef>
                  <a:spcPts val="182"/>
                </a:spcBef>
                <a:tabLst/>
              </a:pPr>
              <a:endParaRPr lang="tr-TR" sz="1200" kern="0" spc="40" dirty="0">
                <a:solidFill>
                  <a:srgbClr val="404040">
                    <a:alpha val="100000"/>
                  </a:srgbClr>
                </a:solidFill>
                <a:latin typeface="Calibri" panose="020F0502020204030204" pitchFamily="34" charset="0"/>
                <a:ea typeface="Times New Roman"/>
                <a:cs typeface="Calibri" panose="020F0502020204030204" pitchFamily="34" charset="0"/>
              </a:endParaRPr>
            </a:p>
            <a:p>
              <a:pPr marL="52069" algn="ctr" rtl="0" eaLnBrk="0">
                <a:lnSpc>
                  <a:spcPct val="91000"/>
                </a:lnSpc>
                <a:spcBef>
                  <a:spcPts val="182"/>
                </a:spcBef>
                <a:tabLst/>
              </a:pPr>
              <a:endParaRPr lang="tr-TR" sz="1200" kern="0" spc="40" dirty="0">
                <a:solidFill>
                  <a:srgbClr val="404040">
                    <a:alpha val="100000"/>
                  </a:srgbClr>
                </a:solidFill>
                <a:latin typeface="Calibri" panose="020F0502020204030204" pitchFamily="34" charset="0"/>
                <a:ea typeface="Times New Roman"/>
                <a:cs typeface="Calibri" panose="020F0502020204030204" pitchFamily="34" charset="0"/>
              </a:endParaRPr>
            </a:p>
            <a:p>
              <a:pPr marL="52069" algn="ctr" rtl="0" eaLnBrk="0">
                <a:lnSpc>
                  <a:spcPct val="91000"/>
                </a:lnSpc>
                <a:spcBef>
                  <a:spcPts val="182"/>
                </a:spcBef>
                <a:tabLst/>
              </a:pP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Kasım</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2025'te,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otomotiv</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endüstrisindeki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sıcak</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konular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piyasa</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trendleri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ve</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teknolojik</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yenilikler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tartışılacaktır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Sektör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uzmanlarını</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ve</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başarılı</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girişimcileri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deneyimlerini</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paylaşmaları</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için</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davet</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tr-TR" sz="1200" kern="0" spc="40" dirty="0">
                  <a:solidFill>
                    <a:srgbClr val="404040">
                      <a:alpha val="100000"/>
                    </a:srgbClr>
                  </a:solidFill>
                  <a:latin typeface="Calibri" panose="020F0502020204030204" pitchFamily="34" charset="0"/>
                  <a:ea typeface="Times New Roman"/>
                  <a:cs typeface="Calibri" panose="020F0502020204030204" pitchFamily="34" charset="0"/>
                </a:rPr>
                <a:t>edileceklerdir.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a:t>
              </a:r>
              <a:endParaRPr lang="en-US" sz="1200" dirty="0">
                <a:latin typeface="Calibri" panose="020F0502020204030204" pitchFamily="34" charset="0"/>
                <a:ea typeface="Times New Roman"/>
                <a:cs typeface="Calibri" panose="020F0502020204030204" pitchFamily="34" charset="0"/>
              </a:endParaRPr>
            </a:p>
          </p:txBody>
        </p:sp>
      </p:grpSp>
      <p:sp>
        <p:nvSpPr>
          <p:cNvPr id="172" name="textbox 172"/>
          <p:cNvSpPr/>
          <p:nvPr/>
        </p:nvSpPr>
        <p:spPr>
          <a:xfrm>
            <a:off x="546185" y="594083"/>
            <a:ext cx="1851660" cy="182245"/>
          </a:xfrm>
          <a:prstGeom prst="rect">
            <a:avLst/>
          </a:prstGeom>
          <a:noFill/>
          <a:ln w="0" cap="flat">
            <a:noFill/>
            <a:prstDash val="solid"/>
            <a:miter lim="0"/>
          </a:ln>
        </p:spPr>
        <p:txBody>
          <a:bodyPr vert="horz" wrap="square" lIns="0" tIns="0" rIns="0" bIns="0"/>
          <a:lstStyle/>
          <a:p>
            <a:pPr marL="12700" algn="l" rtl="0" eaLnBrk="0">
              <a:lnSpc>
                <a:spcPct val="79000"/>
              </a:lnSpc>
              <a:tabLst/>
            </a:pPr>
            <a:r>
              <a:rPr lang="en-GB" sz="1300" kern="0" spc="340" dirty="0" err="1">
                <a:solidFill>
                  <a:srgbClr val="000004">
                    <a:alpha val="100000"/>
                  </a:srgbClr>
                </a:solidFill>
                <a:latin typeface="Arial"/>
                <a:ea typeface="Arial"/>
                <a:cs typeface="Arial"/>
              </a:rPr>
              <a:t>Etkinlik</a:t>
            </a:r>
            <a:r>
              <a:rPr lang="en-GB" sz="1300" kern="0" spc="340" dirty="0">
                <a:solidFill>
                  <a:srgbClr val="000004">
                    <a:alpha val="100000"/>
                  </a:srgbClr>
                </a:solidFill>
                <a:latin typeface="Arial"/>
                <a:ea typeface="Arial"/>
                <a:cs typeface="Arial"/>
              </a:rPr>
              <a:t> </a:t>
            </a:r>
            <a:r>
              <a:rPr lang="en-GB" sz="1300" kern="0" spc="340" dirty="0" err="1">
                <a:solidFill>
                  <a:srgbClr val="000004">
                    <a:alpha val="100000"/>
                  </a:srgbClr>
                </a:solidFill>
                <a:latin typeface="Arial"/>
                <a:ea typeface="Arial"/>
                <a:cs typeface="Arial"/>
              </a:rPr>
              <a:t>içeriği</a:t>
            </a:r>
            <a:endParaRPr lang="en-GB" sz="1300" dirty="0">
              <a:latin typeface="Arial"/>
              <a:ea typeface="Arial"/>
              <a:cs typeface="Arial"/>
            </a:endParaRPr>
          </a:p>
        </p:txBody>
      </p:sp>
      <p:pic>
        <p:nvPicPr>
          <p:cNvPr id="174" name="picture 174"/>
          <p:cNvPicPr>
            <a:picLocks noChangeAspect="1"/>
          </p:cNvPicPr>
          <p:nvPr/>
        </p:nvPicPr>
        <p:blipFill>
          <a:blip r:embed="rId6"/>
          <a:stretch>
            <a:fillRect/>
          </a:stretch>
        </p:blipFill>
        <p:spPr>
          <a:xfrm rot="21600000">
            <a:off x="8181086" y="622266"/>
            <a:ext cx="930402" cy="293869"/>
          </a:xfrm>
          <a:prstGeom prst="rect">
            <a:avLst/>
          </a:prstGeom>
        </p:spPr>
      </p:pic>
      <p:pic>
        <p:nvPicPr>
          <p:cNvPr id="2" name="Resim 1">
            <a:extLst>
              <a:ext uri="{FF2B5EF4-FFF2-40B4-BE49-F238E27FC236}">
                <a16:creationId xmlns:a16="http://schemas.microsoft.com/office/drawing/2014/main" id="{6CE348B2-EB9D-3C5B-6E05-8750C188B1AC}"/>
              </a:ext>
            </a:extLst>
          </p:cNvPr>
          <p:cNvPicPr>
            <a:picLocks noChangeAspect="1"/>
          </p:cNvPicPr>
          <p:nvPr/>
        </p:nvPicPr>
        <p:blipFill>
          <a:blip r:embed="rId7"/>
          <a:stretch>
            <a:fillRect/>
          </a:stretch>
        </p:blipFill>
        <p:spPr>
          <a:xfrm>
            <a:off x="11586035" y="598177"/>
            <a:ext cx="562570" cy="552342"/>
          </a:xfrm>
          <a:prstGeom prst="rect">
            <a:avLst/>
          </a:prstGeom>
        </p:spPr>
      </p:pic>
      <p:pic>
        <p:nvPicPr>
          <p:cNvPr id="5" name="Resim 4">
            <a:extLst>
              <a:ext uri="{FF2B5EF4-FFF2-40B4-BE49-F238E27FC236}">
                <a16:creationId xmlns:a16="http://schemas.microsoft.com/office/drawing/2014/main" id="{B228D816-68CF-234F-5161-0B70D9033B9D}"/>
              </a:ext>
            </a:extLst>
          </p:cNvPr>
          <p:cNvPicPr>
            <a:picLocks noChangeAspect="1"/>
          </p:cNvPicPr>
          <p:nvPr/>
        </p:nvPicPr>
        <p:blipFill>
          <a:blip r:embed="rId8"/>
          <a:stretch>
            <a:fillRect/>
          </a:stretch>
        </p:blipFill>
        <p:spPr>
          <a:xfrm>
            <a:off x="9699684" y="487794"/>
            <a:ext cx="1141336" cy="67923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picture 178"/>
          <p:cNvPicPr>
            <a:picLocks noChangeAspect="1"/>
          </p:cNvPicPr>
          <p:nvPr/>
        </p:nvPicPr>
        <p:blipFill>
          <a:blip r:embed="rId2"/>
          <a:stretch>
            <a:fillRect/>
          </a:stretch>
        </p:blipFill>
        <p:spPr>
          <a:xfrm rot="21600000">
            <a:off x="559902" y="1855178"/>
            <a:ext cx="11134345" cy="4241291"/>
          </a:xfrm>
          <a:prstGeom prst="rect">
            <a:avLst/>
          </a:prstGeom>
        </p:spPr>
      </p:pic>
      <p:graphicFrame>
        <p:nvGraphicFramePr>
          <p:cNvPr id="180" name="table 180"/>
          <p:cNvGraphicFramePr>
            <a:graphicFrameLocks noGrp="1"/>
          </p:cNvGraphicFramePr>
          <p:nvPr>
            <p:extLst>
              <p:ext uri="{D42A27DB-BD31-4B8C-83A1-F6EECF244321}">
                <p14:modId xmlns:p14="http://schemas.microsoft.com/office/powerpoint/2010/main" val="551248879"/>
              </p:ext>
            </p:extLst>
          </p:nvPr>
        </p:nvGraphicFramePr>
        <p:xfrm>
          <a:off x="576948" y="3064344"/>
          <a:ext cx="11134723" cy="3032125"/>
        </p:xfrm>
        <a:graphic>
          <a:graphicData uri="http://schemas.openxmlformats.org/drawingml/2006/table">
            <a:tbl>
              <a:tblPr/>
              <a:tblGrid>
                <a:gridCol w="2586989">
                  <a:extLst>
                    <a:ext uri="{9D8B030D-6E8A-4147-A177-3AD203B41FA5}">
                      <a16:colId xmlns:a16="http://schemas.microsoft.com/office/drawing/2014/main" val="20000"/>
                    </a:ext>
                  </a:extLst>
                </a:gridCol>
                <a:gridCol w="8547734">
                  <a:extLst>
                    <a:ext uri="{9D8B030D-6E8A-4147-A177-3AD203B41FA5}">
                      <a16:colId xmlns:a16="http://schemas.microsoft.com/office/drawing/2014/main" val="20001"/>
                    </a:ext>
                  </a:extLst>
                </a:gridCol>
              </a:tblGrid>
              <a:tr h="1356360">
                <a:tc>
                  <a:txBody>
                    <a:bodyPr/>
                    <a:lstStyle/>
                    <a:p>
                      <a:pPr algn="l" rtl="0" eaLnBrk="0">
                        <a:lnSpc>
                          <a:spcPct val="109000"/>
                        </a:lnSpc>
                        <a:tabLst/>
                      </a:pPr>
                      <a:endParaRPr sz="1100" dirty="0">
                        <a:latin typeface="Arial"/>
                        <a:ea typeface="Arial"/>
                        <a:cs typeface="Arial"/>
                      </a:endParaRPr>
                    </a:p>
                    <a:p>
                      <a:pPr algn="l" rtl="0" eaLnBrk="0">
                        <a:lnSpc>
                          <a:spcPct val="109000"/>
                        </a:lnSpc>
                        <a:tabLst/>
                      </a:pPr>
                      <a:endParaRPr sz="1100" dirty="0">
                        <a:latin typeface="Arial"/>
                        <a:ea typeface="Arial"/>
                        <a:cs typeface="Arial"/>
                      </a:endParaRPr>
                    </a:p>
                    <a:p>
                      <a:pPr marL="92710" algn="l" rtl="0" eaLnBrk="0">
                        <a:lnSpc>
                          <a:spcPct val="79000"/>
                        </a:lnSpc>
                        <a:spcBef>
                          <a:spcPts val="5"/>
                        </a:spcBef>
                        <a:tabLst/>
                      </a:pPr>
                      <a:r>
                        <a:rPr lang="en-GB" sz="1100" kern="0" spc="0" dirty="0">
                          <a:solidFill>
                            <a:srgbClr val="404040">
                              <a:alpha val="100000"/>
                            </a:srgbClr>
                          </a:solidFill>
                          <a:latin typeface="Times New Roman"/>
                          <a:ea typeface="Times New Roman"/>
                          <a:cs typeface="Times New Roman"/>
                        </a:rPr>
                        <a:t>2. Gün: Türkiye </a:t>
                      </a:r>
                      <a:r>
                        <a:rPr lang="en-GB" sz="1100" kern="0" spc="0" dirty="0" err="1">
                          <a:solidFill>
                            <a:srgbClr val="404040">
                              <a:alpha val="100000"/>
                            </a:srgbClr>
                          </a:solidFill>
                          <a:latin typeface="Times New Roman"/>
                          <a:ea typeface="Times New Roman"/>
                          <a:cs typeface="Times New Roman"/>
                        </a:rPr>
                        <a:t>Otomotiv</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tr-TR" sz="1100" kern="0" spc="0" dirty="0">
                          <a:solidFill>
                            <a:srgbClr val="404040">
                              <a:alpha val="100000"/>
                            </a:srgbClr>
                          </a:solidFill>
                          <a:latin typeface="Times New Roman"/>
                          <a:ea typeface="Times New Roman"/>
                          <a:cs typeface="Times New Roman"/>
                        </a:rPr>
                        <a:t> Teknolojileri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Girişim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Platformu</a:t>
                      </a:r>
                      <a:r>
                        <a:rPr lang="en-GB" sz="1100" kern="0" spc="0" dirty="0">
                          <a:solidFill>
                            <a:srgbClr val="404040">
                              <a:alpha val="100000"/>
                            </a:srgbClr>
                          </a:solidFill>
                          <a:latin typeface="Times New Roman"/>
                          <a:ea typeface="Times New Roman"/>
                          <a:cs typeface="Times New Roman"/>
                        </a:rPr>
                        <a:t> Genel Merkez </a:t>
                      </a:r>
                      <a:r>
                        <a:rPr lang="en-GB" sz="1100" kern="0" spc="0" dirty="0" err="1">
                          <a:solidFill>
                            <a:srgbClr val="404040">
                              <a:alpha val="100000"/>
                            </a:srgbClr>
                          </a:solidFill>
                          <a:latin typeface="Times New Roman"/>
                          <a:ea typeface="Times New Roman"/>
                          <a:cs typeface="Times New Roman"/>
                        </a:rPr>
                        <a:t>Ziyareti</a:t>
                      </a:r>
                      <a:endParaRPr sz="1100" dirty="0">
                        <a:latin typeface="Times New Roman"/>
                        <a:ea typeface="Times New Roman"/>
                        <a:cs typeface="Times New Roman"/>
                      </a:endParaRPr>
                    </a:p>
                  </a:txBody>
                  <a:tcPr marL="0" marR="0" marT="0" marB="0">
                    <a:lnL>
                      <a:noFill/>
                    </a:lnL>
                    <a:lnR>
                      <a:noFill/>
                    </a:lnR>
                    <a:lnT w="6350" cap="flat" cmpd="sng" algn="ctr">
                      <a:solidFill>
                        <a:srgbClr val="0557CD"/>
                      </a:solidFill>
                      <a:prstDash val="solid"/>
                      <a:round/>
                      <a:headEnd type="none" w="med" len="med"/>
                      <a:tailEnd type="none" w="med" len="med"/>
                    </a:lnT>
                    <a:lnB w="6350" cap="flat" cmpd="sng" algn="ctr">
                      <a:solidFill>
                        <a:srgbClr val="0557CD"/>
                      </a:solidFill>
                      <a:prstDash val="solid"/>
                      <a:round/>
                      <a:headEnd type="none" w="med" len="med"/>
                      <a:tailEnd type="none" w="med" len="med"/>
                    </a:lnB>
                  </a:tcPr>
                </a:tc>
                <a:tc>
                  <a:txBody>
                    <a:bodyPr/>
                    <a:lstStyle/>
                    <a:p>
                      <a:pPr algn="l" rtl="0" eaLnBrk="0">
                        <a:lnSpc>
                          <a:spcPct val="100000"/>
                        </a:lnSpc>
                        <a:tabLst/>
                      </a:pPr>
                      <a:endParaRPr sz="1100" dirty="0">
                        <a:latin typeface="Arial"/>
                        <a:ea typeface="Arial"/>
                        <a:cs typeface="Arial"/>
                      </a:endParaRPr>
                    </a:p>
                    <a:p>
                      <a:pPr algn="l" rtl="0" eaLnBrk="0">
                        <a:lnSpc>
                          <a:spcPct val="101000"/>
                        </a:lnSpc>
                        <a:tabLst/>
                      </a:pPr>
                      <a:endParaRPr sz="1100" dirty="0">
                        <a:latin typeface="Arial"/>
                        <a:ea typeface="Arial"/>
                        <a:cs typeface="Arial"/>
                      </a:endParaRPr>
                    </a:p>
                    <a:p>
                      <a:pPr marL="1033780" algn="l" rtl="0" eaLnBrk="0">
                        <a:lnSpc>
                          <a:spcPct val="79000"/>
                        </a:lnSpc>
                        <a:tabLst/>
                      </a:pPr>
                      <a:r>
                        <a:rPr lang="en-GB" sz="1100" kern="0" spc="0" dirty="0">
                          <a:solidFill>
                            <a:srgbClr val="404040">
                              <a:alpha val="100000"/>
                            </a:srgbClr>
                          </a:solidFill>
                          <a:latin typeface="Times New Roman"/>
                          <a:ea typeface="Times New Roman"/>
                          <a:cs typeface="Times New Roman"/>
                        </a:rPr>
                        <a:t>Sabah: Türkiye </a:t>
                      </a:r>
                      <a:r>
                        <a:rPr lang="en-GB" sz="1100" kern="0" spc="0" dirty="0" err="1">
                          <a:solidFill>
                            <a:srgbClr val="404040">
                              <a:alpha val="100000"/>
                            </a:srgbClr>
                          </a:solidFill>
                          <a:latin typeface="Times New Roman"/>
                          <a:ea typeface="Times New Roman"/>
                          <a:cs typeface="Times New Roman"/>
                        </a:rPr>
                        <a:t>Otomotiv</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İnovasyon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genel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merkezini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ziyaret</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ederek</a:t>
                      </a:r>
                      <a:r>
                        <a:rPr lang="en-GB" sz="1100" kern="0" spc="0" dirty="0">
                          <a:solidFill>
                            <a:srgbClr val="404040">
                              <a:alpha val="100000"/>
                            </a:srgbClr>
                          </a:solidFill>
                          <a:latin typeface="Times New Roman"/>
                          <a:ea typeface="Times New Roman"/>
                          <a:cs typeface="Times New Roman"/>
                        </a:rPr>
                        <a:t> </a:t>
                      </a:r>
                      <a:r>
                        <a:rPr lang="tr-TR" sz="1100" kern="0" spc="0" dirty="0">
                          <a:solidFill>
                            <a:srgbClr val="404040">
                              <a:alpha val="100000"/>
                            </a:srgbClr>
                          </a:solidFill>
                          <a:latin typeface="Times New Roman"/>
                          <a:ea typeface="Times New Roman"/>
                          <a:cs typeface="Times New Roman"/>
                        </a:rPr>
                        <a:t>Platform</a:t>
                      </a:r>
                      <a:r>
                        <a:rPr lang="en-GB" sz="1100" kern="0" spc="0" dirty="0">
                          <a:solidFill>
                            <a:srgbClr val="404040">
                              <a:alpha val="100000"/>
                            </a:srgbClr>
                          </a:solidFill>
                          <a:latin typeface="Times New Roman"/>
                          <a:ea typeface="Times New Roman"/>
                          <a:cs typeface="Times New Roman"/>
                        </a:rPr>
                        <a:t>, </a:t>
                      </a:r>
                      <a:r>
                        <a:rPr lang="tr-TR" sz="1100" kern="0" spc="0" dirty="0">
                          <a:solidFill>
                            <a:srgbClr val="404040">
                              <a:alpha val="100000"/>
                            </a:srgbClr>
                          </a:solidFill>
                          <a:latin typeface="Times New Roman"/>
                          <a:ea typeface="Times New Roman"/>
                          <a:cs typeface="Times New Roman"/>
                        </a:rPr>
                        <a:t>üyelerin tanıtımı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gelecekteki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gelişim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planları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hakkında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bilgi</a:t>
                      </a:r>
                      <a:r>
                        <a:rPr lang="en-GB" sz="1100" kern="0" spc="0" dirty="0">
                          <a:solidFill>
                            <a:srgbClr val="404040">
                              <a:alpha val="100000"/>
                            </a:srgbClr>
                          </a:solidFill>
                          <a:latin typeface="Times New Roman"/>
                          <a:ea typeface="Times New Roman"/>
                          <a:cs typeface="Times New Roman"/>
                        </a:rPr>
                        <a:t> </a:t>
                      </a:r>
                      <a:r>
                        <a:rPr lang="tr-TR" sz="1100" kern="0" spc="0" dirty="0">
                          <a:solidFill>
                            <a:srgbClr val="404040">
                              <a:alpha val="100000"/>
                            </a:srgbClr>
                          </a:solidFill>
                          <a:latin typeface="Times New Roman"/>
                          <a:ea typeface="Times New Roman"/>
                          <a:cs typeface="Times New Roman"/>
                        </a:rPr>
                        <a:t>paylaşımında bulunulur.</a:t>
                      </a:r>
                    </a:p>
                    <a:p>
                      <a:pPr marL="1033780" algn="l" rtl="0" eaLnBrk="0">
                        <a:lnSpc>
                          <a:spcPct val="79000"/>
                        </a:lnSpc>
                        <a:tabLst/>
                      </a:pPr>
                      <a:endParaRPr lang="en-GB" sz="1100" kern="0" spc="0" dirty="0">
                        <a:solidFill>
                          <a:srgbClr val="404040">
                            <a:alpha val="100000"/>
                          </a:srgbClr>
                        </a:solidFill>
                        <a:latin typeface="Times New Roman"/>
                        <a:ea typeface="Times New Roman"/>
                        <a:cs typeface="Times New Roman"/>
                      </a:endParaRPr>
                    </a:p>
                    <a:p>
                      <a:pPr marL="1033780" algn="l" rtl="0" eaLnBrk="0">
                        <a:lnSpc>
                          <a:spcPct val="79000"/>
                        </a:lnSpc>
                        <a:tabLst/>
                      </a:pPr>
                      <a:r>
                        <a:rPr lang="en-GB" sz="1100" kern="0" spc="0" dirty="0" err="1">
                          <a:solidFill>
                            <a:srgbClr val="404040">
                              <a:alpha val="100000"/>
                            </a:srgbClr>
                          </a:solidFill>
                          <a:latin typeface="Times New Roman"/>
                          <a:ea typeface="Times New Roman"/>
                          <a:cs typeface="Times New Roman"/>
                        </a:rPr>
                        <a:t>Öğleden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sonra</a:t>
                      </a:r>
                      <a:r>
                        <a:rPr lang="en-GB" sz="1100" kern="0" spc="0" dirty="0">
                          <a:solidFill>
                            <a:srgbClr val="404040">
                              <a:alpha val="100000"/>
                            </a:srgbClr>
                          </a:solidFill>
                          <a:latin typeface="Times New Roman"/>
                          <a:ea typeface="Times New Roman"/>
                          <a:cs typeface="Times New Roman"/>
                        </a:rPr>
                        <a:t>: Teknik </a:t>
                      </a:r>
                      <a:r>
                        <a:rPr lang="en-GB" sz="1100" kern="0" spc="0" dirty="0" err="1">
                          <a:solidFill>
                            <a:srgbClr val="404040">
                              <a:alpha val="100000"/>
                            </a:srgbClr>
                          </a:solidFill>
                          <a:latin typeface="Times New Roman"/>
                          <a:ea typeface="Times New Roman"/>
                          <a:cs typeface="Times New Roman"/>
                        </a:rPr>
                        <a:t>değişim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toplantısı</a:t>
                      </a:r>
                      <a:r>
                        <a:rPr lang="en-GB" sz="1100" kern="0" spc="0" dirty="0">
                          <a:solidFill>
                            <a:srgbClr val="404040">
                              <a:alpha val="100000"/>
                            </a:srgbClr>
                          </a:solidFill>
                          <a:latin typeface="Times New Roman"/>
                          <a:ea typeface="Times New Roman"/>
                          <a:cs typeface="Times New Roman"/>
                        </a:rPr>
                        <a:t>, </a:t>
                      </a:r>
                      <a:endParaRPr lang="tr-TR" sz="1100" kern="0" spc="0" dirty="0">
                        <a:solidFill>
                          <a:srgbClr val="404040">
                            <a:alpha val="100000"/>
                          </a:srgbClr>
                        </a:solidFill>
                        <a:latin typeface="Times New Roman"/>
                        <a:ea typeface="Times New Roman"/>
                        <a:cs typeface="Times New Roman"/>
                      </a:endParaRPr>
                    </a:p>
                    <a:p>
                      <a:pPr marL="1033780" algn="l" rtl="0" eaLnBrk="0">
                        <a:lnSpc>
                          <a:spcPct val="79000"/>
                        </a:lnSpc>
                        <a:tabLst/>
                      </a:pPr>
                      <a:endParaRPr lang="en-GB" sz="1100" kern="0" spc="0" dirty="0">
                        <a:solidFill>
                          <a:srgbClr val="404040">
                            <a:alpha val="100000"/>
                          </a:srgbClr>
                        </a:solidFill>
                        <a:latin typeface="Times New Roman"/>
                        <a:ea typeface="Times New Roman"/>
                        <a:cs typeface="Times New Roman"/>
                      </a:endParaRPr>
                    </a:p>
                    <a:p>
                      <a:pPr marL="1033780" algn="l" rtl="0" eaLnBrk="0">
                        <a:lnSpc>
                          <a:spcPct val="79000"/>
                        </a:lnSpc>
                        <a:tabLst/>
                      </a:pPr>
                      <a:r>
                        <a:rPr lang="en-GB" sz="1100" kern="0" spc="0" dirty="0" err="1">
                          <a:solidFill>
                            <a:srgbClr val="404040">
                              <a:alpha val="100000"/>
                            </a:srgbClr>
                          </a:solidFill>
                          <a:latin typeface="Times New Roman"/>
                          <a:ea typeface="Times New Roman"/>
                          <a:cs typeface="Times New Roman"/>
                        </a:rPr>
                        <a:t>Akşam</a:t>
                      </a:r>
                      <a:r>
                        <a:rPr lang="en-GB" sz="1100" kern="0" spc="0" dirty="0">
                          <a:solidFill>
                            <a:srgbClr val="404040">
                              <a:alpha val="100000"/>
                            </a:srgbClr>
                          </a:solidFill>
                          <a:latin typeface="Times New Roman"/>
                          <a:ea typeface="Times New Roman"/>
                          <a:cs typeface="Times New Roman"/>
                        </a:rPr>
                        <a:t>: Serbest </a:t>
                      </a:r>
                      <a:r>
                        <a:rPr lang="en-GB" sz="1100" kern="0" spc="0" dirty="0" err="1">
                          <a:solidFill>
                            <a:srgbClr val="404040">
                              <a:alpha val="100000"/>
                            </a:srgbClr>
                          </a:solidFill>
                          <a:latin typeface="Times New Roman"/>
                          <a:ea typeface="Times New Roman"/>
                          <a:cs typeface="Times New Roman"/>
                        </a:rPr>
                        <a:t>etkinlik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veya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grup</a:t>
                      </a:r>
                      <a:r>
                        <a:rPr lang="en-GB" sz="1100" kern="0" spc="0" dirty="0">
                          <a:solidFill>
                            <a:srgbClr val="404040">
                              <a:alpha val="100000"/>
                            </a:srgbClr>
                          </a:solidFill>
                          <a:latin typeface="Times New Roman"/>
                          <a:ea typeface="Times New Roman"/>
                          <a:cs typeface="Times New Roman"/>
                        </a:rPr>
                        <a:t> </a:t>
                      </a:r>
                      <a:r>
                        <a:rPr lang="tr-TR" sz="1100" kern="0" spc="0" dirty="0">
                          <a:solidFill>
                            <a:srgbClr val="404040">
                              <a:alpha val="100000"/>
                            </a:srgbClr>
                          </a:solidFill>
                          <a:latin typeface="Times New Roman"/>
                          <a:ea typeface="Times New Roman"/>
                          <a:cs typeface="Times New Roman"/>
                        </a:rPr>
                        <a:t>görüşmeleri</a:t>
                      </a:r>
                    </a:p>
                  </a:txBody>
                  <a:tcPr marL="0" marR="0" marT="0" marB="0">
                    <a:lnL>
                      <a:noFill/>
                    </a:lnL>
                    <a:lnR>
                      <a:noFill/>
                    </a:lnR>
                    <a:lnT w="6350" cap="flat" cmpd="sng" algn="ctr">
                      <a:solidFill>
                        <a:srgbClr val="0557CD"/>
                      </a:solidFill>
                      <a:prstDash val="solid"/>
                      <a:round/>
                      <a:headEnd type="none" w="med" len="med"/>
                      <a:tailEnd type="none" w="med" len="med"/>
                    </a:lnT>
                    <a:lnB w="6350" cap="flat" cmpd="sng" algn="ctr">
                      <a:solidFill>
                        <a:srgbClr val="0557CD"/>
                      </a:solidFill>
                      <a:prstDash val="solid"/>
                      <a:round/>
                      <a:headEnd type="none" w="med" len="med"/>
                      <a:tailEnd type="none" w="med" len="med"/>
                    </a:lnB>
                  </a:tcPr>
                </a:tc>
                <a:extLst>
                  <a:ext uri="{0D108BD9-81ED-4DB2-BD59-A6C34878D82A}">
                    <a16:rowId xmlns:a16="http://schemas.microsoft.com/office/drawing/2014/main" val="10000"/>
                  </a:ext>
                </a:extLst>
              </a:tr>
              <a:tr h="942975">
                <a:tc>
                  <a:txBody>
                    <a:bodyPr/>
                    <a:lstStyle/>
                    <a:p>
                      <a:pPr algn="l" rtl="0" eaLnBrk="0">
                        <a:lnSpc>
                          <a:spcPct val="149000"/>
                        </a:lnSpc>
                        <a:tabLst/>
                      </a:pPr>
                      <a:endParaRPr sz="1100" dirty="0">
                        <a:latin typeface="Arial"/>
                        <a:ea typeface="Arial"/>
                        <a:cs typeface="Arial"/>
                      </a:endParaRPr>
                    </a:p>
                    <a:p>
                      <a:pPr algn="l" rtl="0" eaLnBrk="0">
                        <a:lnSpc>
                          <a:spcPct val="149000"/>
                        </a:lnSpc>
                        <a:tabLst/>
                      </a:pPr>
                      <a:endParaRPr sz="1100" dirty="0">
                        <a:latin typeface="Arial"/>
                        <a:ea typeface="Arial"/>
                        <a:cs typeface="Arial"/>
                      </a:endParaRPr>
                    </a:p>
                    <a:p>
                      <a:pPr algn="l" rtl="0" eaLnBrk="0">
                        <a:lnSpc>
                          <a:spcPct val="7008"/>
                        </a:lnSpc>
                        <a:tabLst/>
                      </a:pPr>
                      <a:endParaRPr sz="1100" dirty="0">
                        <a:latin typeface="Arial"/>
                        <a:ea typeface="Arial"/>
                        <a:cs typeface="Arial"/>
                      </a:endParaRPr>
                    </a:p>
                    <a:p>
                      <a:pPr marL="92710" algn="l" rtl="0" eaLnBrk="0">
                        <a:lnSpc>
                          <a:spcPct val="79000"/>
                        </a:lnSpc>
                        <a:tabLst/>
                      </a:pPr>
                      <a:r>
                        <a:rPr lang="en-GB" sz="1100" kern="0" spc="0" dirty="0">
                          <a:solidFill>
                            <a:srgbClr val="404040">
                              <a:alpha val="100000"/>
                            </a:srgbClr>
                          </a:solidFill>
                          <a:latin typeface="Times New Roman"/>
                          <a:ea typeface="Times New Roman"/>
                          <a:cs typeface="Times New Roman"/>
                        </a:rPr>
                        <a:t>3. </a:t>
                      </a:r>
                      <a:r>
                        <a:rPr lang="en-GB" sz="1100" kern="0" spc="0" dirty="0" err="1">
                          <a:solidFill>
                            <a:srgbClr val="404040">
                              <a:alpha val="100000"/>
                            </a:srgbClr>
                          </a:solidFill>
                          <a:latin typeface="Times New Roman"/>
                          <a:ea typeface="Times New Roman"/>
                          <a:cs typeface="Times New Roman"/>
                        </a:rPr>
                        <a:t>Gün</a:t>
                      </a:r>
                      <a:r>
                        <a:rPr lang="en-GB" sz="1100" kern="0" spc="0" dirty="0">
                          <a:solidFill>
                            <a:srgbClr val="404040">
                              <a:alpha val="100000"/>
                            </a:srgbClr>
                          </a:solidFill>
                          <a:latin typeface="Times New Roman"/>
                          <a:ea typeface="Times New Roman"/>
                          <a:cs typeface="Times New Roman"/>
                        </a:rPr>
                        <a:t>: İstanbul </a:t>
                      </a:r>
                      <a:r>
                        <a:rPr lang="en-GB" sz="1100" kern="0" spc="0" dirty="0" err="1">
                          <a:solidFill>
                            <a:srgbClr val="404040">
                              <a:alpha val="100000"/>
                            </a:srgbClr>
                          </a:solidFill>
                          <a:latin typeface="Times New Roman"/>
                          <a:ea typeface="Times New Roman"/>
                          <a:cs typeface="Times New Roman"/>
                        </a:rPr>
                        <a:t>Tanıtım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Ziyareti</a:t>
                      </a:r>
                      <a:endParaRPr sz="1100" dirty="0">
                        <a:latin typeface="Times New Roman"/>
                        <a:ea typeface="Times New Roman"/>
                        <a:cs typeface="Times New Roman"/>
                      </a:endParaRPr>
                    </a:p>
                  </a:txBody>
                  <a:tcPr marL="0" marR="0" marT="0" marB="0">
                    <a:lnL>
                      <a:noFill/>
                    </a:lnL>
                    <a:lnR>
                      <a:noFill/>
                    </a:lnR>
                    <a:lnT w="6350" cap="flat" cmpd="sng" algn="ctr">
                      <a:solidFill>
                        <a:srgbClr val="0557CD"/>
                      </a:solidFill>
                      <a:prstDash val="solid"/>
                      <a:round/>
                      <a:headEnd type="none" w="med" len="med"/>
                      <a:tailEnd type="none" w="med" len="med"/>
                    </a:lnT>
                    <a:lnB w="6350" cap="flat" cmpd="sng" algn="ctr">
                      <a:solidFill>
                        <a:srgbClr val="0557CD"/>
                      </a:solidFill>
                      <a:prstDash val="solid"/>
                      <a:round/>
                      <a:headEnd type="none" w="med" len="med"/>
                      <a:tailEnd type="none" w="med" len="med"/>
                    </a:lnB>
                  </a:tcPr>
                </a:tc>
                <a:tc>
                  <a:txBody>
                    <a:bodyPr/>
                    <a:lstStyle/>
                    <a:p>
                      <a:pPr algn="l" rtl="0" eaLnBrk="0">
                        <a:lnSpc>
                          <a:spcPct val="103000"/>
                        </a:lnSpc>
                        <a:tabLst/>
                      </a:pPr>
                      <a:endParaRPr sz="1100" dirty="0">
                        <a:latin typeface="Arial"/>
                        <a:ea typeface="Arial"/>
                        <a:cs typeface="Arial"/>
                      </a:endParaRPr>
                    </a:p>
                    <a:p>
                      <a:pPr marL="1033780" algn="l" rtl="0" eaLnBrk="0">
                        <a:lnSpc>
                          <a:spcPct val="79000"/>
                        </a:lnSpc>
                        <a:spcBef>
                          <a:spcPts val="4"/>
                        </a:spcBef>
                        <a:tabLst/>
                      </a:pPr>
                      <a:r>
                        <a:rPr lang="en-GB" sz="1100" kern="0" spc="0" dirty="0">
                          <a:solidFill>
                            <a:srgbClr val="404040">
                              <a:alpha val="100000"/>
                            </a:srgbClr>
                          </a:solidFill>
                          <a:latin typeface="Times New Roman"/>
                          <a:ea typeface="Times New Roman"/>
                          <a:cs typeface="Times New Roman"/>
                        </a:rPr>
                        <a:t>Sabah: Türkiye </a:t>
                      </a:r>
                      <a:r>
                        <a:rPr lang="en-GB" sz="1100" kern="0" spc="0" dirty="0" err="1">
                          <a:solidFill>
                            <a:srgbClr val="404040">
                              <a:alpha val="100000"/>
                            </a:srgbClr>
                          </a:solidFill>
                          <a:latin typeface="Times New Roman"/>
                          <a:ea typeface="Times New Roman"/>
                          <a:cs typeface="Times New Roman"/>
                        </a:rPr>
                        <a:t>Otomotiv</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İnovasyon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Girişim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Platformu</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gezerek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yatırım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politikaları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fırsatları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hakkında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bilgi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alınır</a:t>
                      </a:r>
                      <a:r>
                        <a:rPr lang="en-GB" sz="1100" kern="0" spc="0" dirty="0">
                          <a:solidFill>
                            <a:srgbClr val="404040">
                              <a:alpha val="100000"/>
                            </a:srgbClr>
                          </a:solidFill>
                          <a:latin typeface="Times New Roman"/>
                          <a:ea typeface="Times New Roman"/>
                          <a:cs typeface="Times New Roman"/>
                        </a:rPr>
                        <a:t>. </a:t>
                      </a:r>
                      <a:r>
                        <a:rPr lang="tr-TR" sz="1100" kern="0" spc="0" dirty="0">
                          <a:solidFill>
                            <a:srgbClr val="404040">
                              <a:alpha val="100000"/>
                            </a:srgbClr>
                          </a:solidFill>
                          <a:latin typeface="Times New Roman"/>
                          <a:ea typeface="Times New Roman"/>
                          <a:cs typeface="Times New Roman"/>
                        </a:rPr>
                        <a:t> </a:t>
                      </a:r>
                    </a:p>
                    <a:p>
                      <a:pPr marL="1033780" algn="l" rtl="0" eaLnBrk="0">
                        <a:lnSpc>
                          <a:spcPct val="79000"/>
                        </a:lnSpc>
                        <a:spcBef>
                          <a:spcPts val="4"/>
                        </a:spcBef>
                        <a:tabLst/>
                      </a:pPr>
                      <a:r>
                        <a:rPr lang="en-GB" sz="1100" kern="0" spc="0" dirty="0">
                          <a:solidFill>
                            <a:srgbClr val="404040">
                              <a:alpha val="100000"/>
                            </a:srgbClr>
                          </a:solidFill>
                          <a:latin typeface="Times New Roman"/>
                          <a:ea typeface="Times New Roman"/>
                          <a:cs typeface="Times New Roman"/>
                        </a:rPr>
                        <a:t> </a:t>
                      </a:r>
                    </a:p>
                    <a:p>
                      <a:pPr marL="1033780" algn="l" rtl="0" eaLnBrk="0">
                        <a:lnSpc>
                          <a:spcPct val="79000"/>
                        </a:lnSpc>
                        <a:spcBef>
                          <a:spcPts val="4"/>
                        </a:spcBef>
                        <a:tabLst/>
                      </a:pPr>
                      <a:r>
                        <a:rPr lang="en-GB" sz="1100" kern="0" spc="0" dirty="0" err="1">
                          <a:solidFill>
                            <a:srgbClr val="404040">
                              <a:alpha val="100000"/>
                            </a:srgbClr>
                          </a:solidFill>
                          <a:latin typeface="Times New Roman"/>
                          <a:ea typeface="Times New Roman"/>
                          <a:cs typeface="Times New Roman"/>
                        </a:rPr>
                        <a:t>Öğleden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sonra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Yerel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işletmelerle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işbirliği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fırsatlarını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tartışmak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için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yuvarlak</a:t>
                      </a:r>
                      <a:r>
                        <a:rPr lang="en-GB" sz="1100" kern="0" spc="0" dirty="0">
                          <a:solidFill>
                            <a:srgbClr val="404040">
                              <a:alpha val="100000"/>
                            </a:srgbClr>
                          </a:solidFill>
                          <a:latin typeface="Times New Roman"/>
                          <a:ea typeface="Times New Roman"/>
                          <a:cs typeface="Times New Roman"/>
                        </a:rPr>
                        <a:t> masa </a:t>
                      </a:r>
                      <a:r>
                        <a:rPr lang="en-GB" sz="1100" kern="0" spc="0" dirty="0" err="1">
                          <a:solidFill>
                            <a:srgbClr val="404040">
                              <a:alpha val="100000"/>
                            </a:srgbClr>
                          </a:solidFill>
                          <a:latin typeface="Times New Roman"/>
                          <a:ea typeface="Times New Roman"/>
                          <a:cs typeface="Times New Roman"/>
                        </a:rPr>
                        <a:t>toplantısı</a:t>
                      </a:r>
                      <a:r>
                        <a:rPr lang="en-GB" sz="1100" kern="0" spc="0" dirty="0">
                          <a:solidFill>
                            <a:srgbClr val="404040">
                              <a:alpha val="100000"/>
                            </a:srgbClr>
                          </a:solidFill>
                          <a:latin typeface="Times New Roman"/>
                          <a:ea typeface="Times New Roman"/>
                          <a:cs typeface="Times New Roman"/>
                        </a:rPr>
                        <a:t>.  </a:t>
                      </a:r>
                      <a:endParaRPr lang="tr-TR" sz="1100" kern="0" spc="0" dirty="0">
                        <a:solidFill>
                          <a:srgbClr val="404040">
                            <a:alpha val="100000"/>
                          </a:srgbClr>
                        </a:solidFill>
                        <a:latin typeface="Times New Roman"/>
                        <a:ea typeface="Times New Roman"/>
                        <a:cs typeface="Times New Roman"/>
                      </a:endParaRPr>
                    </a:p>
                    <a:p>
                      <a:pPr marL="1033780" algn="l" rtl="0" eaLnBrk="0">
                        <a:lnSpc>
                          <a:spcPct val="79000"/>
                        </a:lnSpc>
                        <a:spcBef>
                          <a:spcPts val="4"/>
                        </a:spcBef>
                        <a:tabLst/>
                      </a:pPr>
                      <a:endParaRPr lang="en-GB" sz="1100" kern="0" spc="0" dirty="0">
                        <a:solidFill>
                          <a:srgbClr val="404040">
                            <a:alpha val="100000"/>
                          </a:srgbClr>
                        </a:solidFill>
                        <a:latin typeface="Times New Roman"/>
                        <a:ea typeface="Times New Roman"/>
                        <a:cs typeface="Times New Roman"/>
                      </a:endParaRPr>
                    </a:p>
                    <a:p>
                      <a:pPr marL="1033780" algn="l" rtl="0" eaLnBrk="0">
                        <a:lnSpc>
                          <a:spcPct val="79000"/>
                        </a:lnSpc>
                        <a:spcBef>
                          <a:spcPts val="4"/>
                        </a:spcBef>
                        <a:tabLst/>
                      </a:pPr>
                      <a:r>
                        <a:rPr lang="en-GB" sz="1100" kern="0" spc="0" dirty="0" err="1">
                          <a:solidFill>
                            <a:srgbClr val="404040">
                              <a:alpha val="100000"/>
                            </a:srgbClr>
                          </a:solidFill>
                          <a:latin typeface="Times New Roman"/>
                          <a:ea typeface="Times New Roman"/>
                          <a:cs typeface="Times New Roman"/>
                        </a:rPr>
                        <a:t>Akşam</a:t>
                      </a:r>
                      <a:r>
                        <a:rPr lang="en-GB" sz="1100" kern="0" spc="0" dirty="0">
                          <a:solidFill>
                            <a:srgbClr val="404040">
                              <a:alpha val="100000"/>
                            </a:srgbClr>
                          </a:solidFill>
                          <a:latin typeface="Times New Roman"/>
                          <a:ea typeface="Times New Roman"/>
                          <a:cs typeface="Times New Roman"/>
                        </a:rPr>
                        <a:t>: Türkiye </a:t>
                      </a:r>
                      <a:r>
                        <a:rPr lang="en-GB" sz="1100" kern="0" spc="0" dirty="0" err="1">
                          <a:solidFill>
                            <a:srgbClr val="404040">
                              <a:alpha val="100000"/>
                            </a:srgbClr>
                          </a:solidFill>
                          <a:latin typeface="Times New Roman"/>
                          <a:ea typeface="Times New Roman"/>
                          <a:cs typeface="Times New Roman"/>
                        </a:rPr>
                        <a:t>iş</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dünyasıyla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iletişimi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teşvik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etmek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için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sosyal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akşam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yemeği</a:t>
                      </a:r>
                      <a:r>
                        <a:rPr lang="en-GB" sz="1100" kern="0" spc="0" dirty="0">
                          <a:solidFill>
                            <a:srgbClr val="404040">
                              <a:alpha val="100000"/>
                            </a:srgbClr>
                          </a:solidFill>
                          <a:latin typeface="Times New Roman"/>
                          <a:ea typeface="Times New Roman"/>
                          <a:cs typeface="Times New Roman"/>
                        </a:rPr>
                        <a:t>.</a:t>
                      </a:r>
                      <a:endParaRPr sz="1100" dirty="0">
                        <a:latin typeface="Times New Roman"/>
                        <a:ea typeface="Times New Roman"/>
                        <a:cs typeface="Times New Roman"/>
                      </a:endParaRPr>
                    </a:p>
                  </a:txBody>
                  <a:tcPr marL="0" marR="0" marT="0" marB="0">
                    <a:lnL>
                      <a:noFill/>
                    </a:lnL>
                    <a:lnR>
                      <a:noFill/>
                    </a:lnR>
                    <a:lnT w="6350" cap="flat" cmpd="sng" algn="ctr">
                      <a:solidFill>
                        <a:srgbClr val="0557CD"/>
                      </a:solidFill>
                      <a:prstDash val="solid"/>
                      <a:round/>
                      <a:headEnd type="none" w="med" len="med"/>
                      <a:tailEnd type="none" w="med" len="med"/>
                    </a:lnT>
                    <a:lnB w="6350" cap="flat" cmpd="sng" algn="ctr">
                      <a:solidFill>
                        <a:srgbClr val="0557CD"/>
                      </a:solidFill>
                      <a:prstDash val="solid"/>
                      <a:round/>
                      <a:headEnd type="none" w="med" len="med"/>
                      <a:tailEnd type="none" w="med" len="med"/>
                    </a:lnB>
                  </a:tcPr>
                </a:tc>
                <a:extLst>
                  <a:ext uri="{0D108BD9-81ED-4DB2-BD59-A6C34878D82A}">
                    <a16:rowId xmlns:a16="http://schemas.microsoft.com/office/drawing/2014/main" val="10001"/>
                  </a:ext>
                </a:extLst>
              </a:tr>
              <a:tr h="732790">
                <a:tc>
                  <a:txBody>
                    <a:bodyPr/>
                    <a:lstStyle/>
                    <a:p>
                      <a:pPr algn="l" rtl="0" eaLnBrk="0">
                        <a:lnSpc>
                          <a:spcPct val="113000"/>
                        </a:lnSpc>
                        <a:tabLst/>
                      </a:pPr>
                      <a:endParaRPr sz="1100" dirty="0">
                        <a:latin typeface="Arial"/>
                        <a:ea typeface="Arial"/>
                        <a:cs typeface="Arial"/>
                      </a:endParaRPr>
                    </a:p>
                    <a:p>
                      <a:pPr algn="l" rtl="0" eaLnBrk="0">
                        <a:lnSpc>
                          <a:spcPct val="113000"/>
                        </a:lnSpc>
                        <a:tabLst/>
                      </a:pPr>
                      <a:endParaRPr sz="1100" dirty="0">
                        <a:latin typeface="Arial"/>
                        <a:ea typeface="Arial"/>
                        <a:cs typeface="Arial"/>
                      </a:endParaRPr>
                    </a:p>
                    <a:p>
                      <a:pPr algn="l" rtl="0" eaLnBrk="0">
                        <a:lnSpc>
                          <a:spcPct val="6108"/>
                        </a:lnSpc>
                        <a:tabLst/>
                      </a:pPr>
                      <a:endParaRPr sz="1100" dirty="0">
                        <a:latin typeface="Arial"/>
                        <a:ea typeface="Arial"/>
                        <a:cs typeface="Arial"/>
                      </a:endParaRPr>
                    </a:p>
                    <a:p>
                      <a:pPr marL="92710" algn="l" rtl="0" eaLnBrk="0">
                        <a:lnSpc>
                          <a:spcPct val="79000"/>
                        </a:lnSpc>
                        <a:tabLst/>
                      </a:pPr>
                      <a:r>
                        <a:rPr lang="en-GB" sz="1100" kern="0" spc="0" dirty="0">
                          <a:solidFill>
                            <a:srgbClr val="404040">
                              <a:alpha val="100000"/>
                            </a:srgbClr>
                          </a:solidFill>
                          <a:latin typeface="Times New Roman"/>
                          <a:ea typeface="Times New Roman"/>
                          <a:cs typeface="Times New Roman"/>
                        </a:rPr>
                        <a:t>4. </a:t>
                      </a:r>
                      <a:r>
                        <a:rPr lang="en-GB" sz="1100" kern="0" spc="0" dirty="0" err="1">
                          <a:solidFill>
                            <a:srgbClr val="404040">
                              <a:alpha val="100000"/>
                            </a:srgbClr>
                          </a:solidFill>
                          <a:latin typeface="Times New Roman"/>
                          <a:ea typeface="Times New Roman"/>
                          <a:cs typeface="Times New Roman"/>
                        </a:rPr>
                        <a:t>Gün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Dönüş</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Yolculuğu</a:t>
                      </a:r>
                      <a:endParaRPr sz="1100" dirty="0">
                        <a:latin typeface="Times New Roman"/>
                        <a:ea typeface="Times New Roman"/>
                        <a:cs typeface="Times New Roman"/>
                      </a:endParaRPr>
                    </a:p>
                  </a:txBody>
                  <a:tcPr marL="0" marR="0" marT="0" marB="0">
                    <a:lnL>
                      <a:noFill/>
                    </a:lnL>
                    <a:lnR>
                      <a:noFill/>
                    </a:lnR>
                    <a:lnT w="6350" cap="flat" cmpd="sng" algn="ctr">
                      <a:solidFill>
                        <a:srgbClr val="0557CD"/>
                      </a:solidFill>
                      <a:prstDash val="solid"/>
                      <a:round/>
                      <a:headEnd type="none" w="med" len="med"/>
                      <a:tailEnd type="none" w="med" len="med"/>
                    </a:lnT>
                    <a:lnB w="19050" cap="flat" cmpd="sng" algn="ctr">
                      <a:solidFill>
                        <a:srgbClr val="0557CD"/>
                      </a:solidFill>
                      <a:prstDash val="solid"/>
                      <a:round/>
                      <a:headEnd type="none" w="med" len="med"/>
                      <a:tailEnd type="none" w="med" len="med"/>
                    </a:lnB>
                  </a:tcPr>
                </a:tc>
                <a:tc>
                  <a:txBody>
                    <a:bodyPr/>
                    <a:lstStyle/>
                    <a:p>
                      <a:pPr algn="l" rtl="0" eaLnBrk="0">
                        <a:lnSpc>
                          <a:spcPct val="168000"/>
                        </a:lnSpc>
                        <a:tabLst/>
                      </a:pPr>
                      <a:endParaRPr sz="1100" dirty="0">
                        <a:latin typeface="Arial"/>
                        <a:ea typeface="Arial"/>
                        <a:cs typeface="Arial"/>
                      </a:endParaRPr>
                    </a:p>
                    <a:p>
                      <a:pPr marL="1033780" algn="l" rtl="0" eaLnBrk="0">
                        <a:lnSpc>
                          <a:spcPct val="79000"/>
                        </a:lnSpc>
                        <a:spcBef>
                          <a:spcPts val="3"/>
                        </a:spcBef>
                        <a:tabLst/>
                      </a:pPr>
                      <a:r>
                        <a:rPr lang="en-GB" sz="1100" kern="0" spc="0" dirty="0">
                          <a:solidFill>
                            <a:srgbClr val="404040">
                              <a:alpha val="100000"/>
                            </a:srgbClr>
                          </a:solidFill>
                          <a:latin typeface="Times New Roman"/>
                          <a:ea typeface="Times New Roman"/>
                          <a:cs typeface="Times New Roman"/>
                        </a:rPr>
                        <a:t>Sabah: Serbest </a:t>
                      </a:r>
                      <a:r>
                        <a:rPr lang="en-GB" sz="1100" kern="0" spc="0" dirty="0" err="1">
                          <a:solidFill>
                            <a:srgbClr val="404040">
                              <a:alpha val="100000"/>
                            </a:srgbClr>
                          </a:solidFill>
                          <a:latin typeface="Times New Roman"/>
                          <a:ea typeface="Times New Roman"/>
                          <a:cs typeface="Times New Roman"/>
                        </a:rPr>
                        <a:t>etkinlik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veya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alışveriş</a:t>
                      </a:r>
                      <a:r>
                        <a:rPr lang="en-GB" sz="1100" kern="0" spc="0" dirty="0">
                          <a:solidFill>
                            <a:srgbClr val="404040">
                              <a:alpha val="100000"/>
                            </a:srgbClr>
                          </a:solidFill>
                          <a:latin typeface="Times New Roman"/>
                          <a:ea typeface="Times New Roman"/>
                          <a:cs typeface="Times New Roman"/>
                        </a:rPr>
                        <a:t>  </a:t>
                      </a:r>
                      <a:endParaRPr lang="tr-TR" sz="1100" kern="0" spc="0" dirty="0">
                        <a:solidFill>
                          <a:srgbClr val="404040">
                            <a:alpha val="100000"/>
                          </a:srgbClr>
                        </a:solidFill>
                        <a:latin typeface="Times New Roman"/>
                        <a:ea typeface="Times New Roman"/>
                        <a:cs typeface="Times New Roman"/>
                      </a:endParaRPr>
                    </a:p>
                    <a:p>
                      <a:pPr marL="1033780" algn="l" rtl="0" eaLnBrk="0">
                        <a:lnSpc>
                          <a:spcPct val="79000"/>
                        </a:lnSpc>
                        <a:spcBef>
                          <a:spcPts val="3"/>
                        </a:spcBef>
                        <a:tabLst/>
                      </a:pPr>
                      <a:endParaRPr lang="en-GB" sz="1100" kern="0" spc="0" dirty="0">
                        <a:solidFill>
                          <a:srgbClr val="404040">
                            <a:alpha val="100000"/>
                          </a:srgbClr>
                        </a:solidFill>
                        <a:latin typeface="Times New Roman"/>
                        <a:ea typeface="Times New Roman"/>
                        <a:cs typeface="Times New Roman"/>
                      </a:endParaRPr>
                    </a:p>
                    <a:p>
                      <a:pPr marL="1033780" algn="l" rtl="0" eaLnBrk="0">
                        <a:lnSpc>
                          <a:spcPct val="79000"/>
                        </a:lnSpc>
                        <a:spcBef>
                          <a:spcPts val="3"/>
                        </a:spcBef>
                        <a:tabLst/>
                      </a:pPr>
                      <a:r>
                        <a:rPr lang="en-GB" sz="1100" kern="0" spc="0" dirty="0" err="1">
                          <a:solidFill>
                            <a:srgbClr val="404040">
                              <a:alpha val="100000"/>
                            </a:srgbClr>
                          </a:solidFill>
                          <a:latin typeface="Times New Roman"/>
                          <a:ea typeface="Times New Roman"/>
                          <a:cs typeface="Times New Roman"/>
                        </a:rPr>
                        <a:t>Öğleden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sonra</a:t>
                      </a:r>
                      <a:r>
                        <a:rPr lang="en-GB" sz="1100" kern="0" spc="0" dirty="0">
                          <a:solidFill>
                            <a:srgbClr val="404040">
                              <a:alpha val="100000"/>
                            </a:srgbClr>
                          </a:solidFill>
                          <a:latin typeface="Times New Roman"/>
                          <a:ea typeface="Times New Roman"/>
                          <a:cs typeface="Times New Roman"/>
                        </a:rPr>
                        <a:t>: Gezi </a:t>
                      </a:r>
                      <a:r>
                        <a:rPr lang="en-GB" sz="1100" kern="0" spc="0" dirty="0" err="1">
                          <a:solidFill>
                            <a:srgbClr val="404040">
                              <a:alpha val="100000"/>
                            </a:srgbClr>
                          </a:solidFill>
                          <a:latin typeface="Times New Roman"/>
                          <a:ea typeface="Times New Roman"/>
                          <a:cs typeface="Times New Roman"/>
                        </a:rPr>
                        <a:t>sonu</a:t>
                      </a:r>
                      <a:endParaRPr sz="1100" dirty="0">
                        <a:latin typeface="Times New Roman"/>
                        <a:ea typeface="Times New Roman"/>
                        <a:cs typeface="Times New Roman"/>
                      </a:endParaRPr>
                    </a:p>
                  </a:txBody>
                  <a:tcPr marL="0" marR="0" marT="0" marB="0">
                    <a:lnL>
                      <a:noFill/>
                    </a:lnL>
                    <a:lnR>
                      <a:noFill/>
                    </a:lnR>
                    <a:lnT w="6350" cap="flat" cmpd="sng" algn="ctr">
                      <a:solidFill>
                        <a:srgbClr val="0557CD"/>
                      </a:solidFill>
                      <a:prstDash val="solid"/>
                      <a:round/>
                      <a:headEnd type="none" w="med" len="med"/>
                      <a:tailEnd type="none" w="med" len="med"/>
                    </a:lnT>
                    <a:lnB w="19050" cap="flat" cmpd="sng" algn="ctr">
                      <a:solidFill>
                        <a:srgbClr val="0557CD"/>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82" name="textbox 182"/>
          <p:cNvSpPr/>
          <p:nvPr/>
        </p:nvSpPr>
        <p:spPr>
          <a:xfrm>
            <a:off x="4227661" y="2410549"/>
            <a:ext cx="5808345" cy="243840"/>
          </a:xfrm>
          <a:prstGeom prst="rect">
            <a:avLst/>
          </a:prstGeom>
          <a:noFill/>
          <a:ln w="0" cap="flat">
            <a:noFill/>
            <a:prstDash val="solid"/>
            <a:miter lim="0"/>
          </a:ln>
        </p:spPr>
        <p:txBody>
          <a:bodyPr vert="horz" wrap="square" lIns="0" tIns="0" rIns="0" bIns="0"/>
          <a:lstStyle/>
          <a:p>
            <a:pPr algn="l" rtl="0" eaLnBrk="0">
              <a:lnSpc>
                <a:spcPct val="84002"/>
              </a:lnSpc>
              <a:tabLst/>
            </a:pPr>
            <a:endParaRPr sz="1100" dirty="0">
              <a:latin typeface="Arial"/>
              <a:ea typeface="Arial"/>
              <a:cs typeface="Arial"/>
            </a:endParaRPr>
          </a:p>
          <a:p>
            <a:pPr marL="12700" algn="l" rtl="0" eaLnBrk="0">
              <a:lnSpc>
                <a:spcPct val="79000"/>
              </a:lnSpc>
              <a:tabLst/>
            </a:pPr>
            <a:r>
              <a:rPr lang="en-US" sz="1100" kern="0" spc="0" dirty="0">
                <a:solidFill>
                  <a:srgbClr val="404040">
                    <a:alpha val="100000"/>
                  </a:srgbClr>
                </a:solidFill>
                <a:latin typeface="Times New Roman"/>
                <a:ea typeface="Times New Roman"/>
                <a:cs typeface="Times New Roman"/>
              </a:rPr>
              <a:t>Sabah: </a:t>
            </a:r>
            <a:r>
              <a:rPr lang="tr-TR" sz="1100" kern="0" spc="0" dirty="0">
                <a:solidFill>
                  <a:srgbClr val="404040">
                    <a:alpha val="100000"/>
                  </a:srgbClr>
                </a:solidFill>
                <a:latin typeface="Times New Roman"/>
                <a:ea typeface="Times New Roman"/>
                <a:cs typeface="Times New Roman"/>
              </a:rPr>
              <a:t>Çin katılımcı delegasyonu </a:t>
            </a:r>
            <a:r>
              <a:rPr lang="en-US" sz="1100" kern="0" spc="0" dirty="0">
                <a:solidFill>
                  <a:srgbClr val="404040">
                    <a:alpha val="100000"/>
                  </a:srgbClr>
                </a:solidFill>
                <a:latin typeface="Times New Roman"/>
                <a:ea typeface="Times New Roman"/>
                <a:cs typeface="Times New Roman"/>
              </a:rPr>
              <a:t>İstanbul’ </a:t>
            </a:r>
            <a:r>
              <a:rPr lang="en-US" sz="1100" kern="0" spc="0" dirty="0" err="1">
                <a:solidFill>
                  <a:srgbClr val="404040">
                    <a:alpha val="100000"/>
                  </a:srgbClr>
                </a:solidFill>
                <a:latin typeface="Times New Roman"/>
                <a:ea typeface="Times New Roman"/>
                <a:cs typeface="Times New Roman"/>
              </a:rPr>
              <a:t>varır</a:t>
            </a:r>
            <a:r>
              <a:rPr lang="en-US" sz="1100" kern="0" spc="0" dirty="0">
                <a:solidFill>
                  <a:srgbClr val="404040">
                    <a:alpha val="100000"/>
                  </a:srgbClr>
                </a:solidFill>
                <a:latin typeface="Times New Roman"/>
                <a:ea typeface="Times New Roman"/>
                <a:cs typeface="Times New Roman"/>
              </a:rPr>
              <a:t>.</a:t>
            </a:r>
            <a:endParaRPr lang="tr-TR" sz="1100" kern="0" spc="0" dirty="0">
              <a:solidFill>
                <a:srgbClr val="404040">
                  <a:alpha val="100000"/>
                </a:srgbClr>
              </a:solidFill>
              <a:latin typeface="Times New Roman"/>
              <a:ea typeface="Times New Roman"/>
              <a:cs typeface="Times New Roman"/>
            </a:endParaRPr>
          </a:p>
          <a:p>
            <a:pPr marL="12700" algn="l" rtl="0" eaLnBrk="0">
              <a:lnSpc>
                <a:spcPct val="79000"/>
              </a:lnSpc>
              <a:tabLst/>
            </a:pPr>
            <a:endParaRPr lang="en-US" sz="1100" kern="0" spc="0" dirty="0">
              <a:solidFill>
                <a:srgbClr val="404040">
                  <a:alpha val="100000"/>
                </a:srgbClr>
              </a:solidFill>
              <a:latin typeface="Times New Roman"/>
              <a:ea typeface="Times New Roman"/>
              <a:cs typeface="Times New Roman"/>
            </a:endParaRPr>
          </a:p>
          <a:p>
            <a:pPr marL="12700" algn="l" rtl="0" eaLnBrk="0">
              <a:lnSpc>
                <a:spcPct val="79000"/>
              </a:lnSpc>
              <a:tabLst/>
            </a:pPr>
            <a:r>
              <a:rPr lang="en-US" sz="1100" kern="0" spc="0" dirty="0" err="1">
                <a:solidFill>
                  <a:srgbClr val="404040">
                    <a:alpha val="100000"/>
                  </a:srgbClr>
                </a:solidFill>
                <a:latin typeface="Times New Roman"/>
                <a:ea typeface="Times New Roman"/>
                <a:cs typeface="Times New Roman"/>
              </a:rPr>
              <a:t>Akşam</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Hoş</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geldin</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yemeği</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etkinlik</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programı</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ve</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amacı</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tanıtılır</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bazı</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işletmeler</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davet</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edilerek</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şirket</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tanıtımı</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yapılır</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serbest</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iletişim</a:t>
            </a:r>
            <a:r>
              <a:rPr lang="en-US" sz="1100" kern="0" spc="0" dirty="0">
                <a:solidFill>
                  <a:srgbClr val="404040">
                    <a:alpha val="100000"/>
                  </a:srgbClr>
                </a:solidFill>
                <a:latin typeface="Times New Roman"/>
                <a:ea typeface="Times New Roman"/>
                <a:cs typeface="Times New Roman"/>
              </a:rPr>
              <a:t>.</a:t>
            </a:r>
            <a:endParaRPr lang="en-US" sz="1100" dirty="0">
              <a:latin typeface="Times New Roman"/>
              <a:ea typeface="Times New Roman"/>
              <a:cs typeface="Times New Roman"/>
            </a:endParaRPr>
          </a:p>
        </p:txBody>
      </p:sp>
      <p:sp>
        <p:nvSpPr>
          <p:cNvPr id="184" name="textbox 184"/>
          <p:cNvSpPr/>
          <p:nvPr/>
        </p:nvSpPr>
        <p:spPr>
          <a:xfrm>
            <a:off x="559902" y="1160243"/>
            <a:ext cx="3667759" cy="496978"/>
          </a:xfrm>
          <a:prstGeom prst="rect">
            <a:avLst/>
          </a:prstGeom>
          <a:noFill/>
          <a:ln w="0" cap="flat">
            <a:noFill/>
            <a:prstDash val="solid"/>
            <a:miter lim="0"/>
          </a:ln>
        </p:spPr>
        <p:txBody>
          <a:bodyPr vert="horz" wrap="square" lIns="0" tIns="0" rIns="0" bIns="0"/>
          <a:lstStyle/>
          <a:p>
            <a:pPr algn="l" rtl="0" eaLnBrk="0">
              <a:lnSpc>
                <a:spcPct val="83963"/>
              </a:lnSpc>
              <a:tabLst/>
            </a:pPr>
            <a:endParaRPr sz="1100" dirty="0">
              <a:latin typeface="Arial"/>
              <a:ea typeface="Arial"/>
              <a:cs typeface="Arial"/>
            </a:endParaRPr>
          </a:p>
          <a:p>
            <a:pPr marL="12700" algn="l" rtl="0" eaLnBrk="0">
              <a:lnSpc>
                <a:spcPct val="79000"/>
              </a:lnSpc>
              <a:tabLst/>
            </a:pPr>
            <a:r>
              <a:rPr lang="en-US" sz="1100" kern="0" spc="0" dirty="0">
                <a:solidFill>
                  <a:srgbClr val="0557CD">
                    <a:alpha val="100000"/>
                  </a:srgbClr>
                </a:solidFill>
                <a:latin typeface="Times New Roman"/>
                <a:ea typeface="Times New Roman"/>
                <a:cs typeface="Times New Roman"/>
              </a:rPr>
              <a:t>Tarih: 5 Nisan - </a:t>
            </a:r>
            <a:r>
              <a:rPr lang="tr-TR" sz="1100" kern="0" spc="0" dirty="0">
                <a:solidFill>
                  <a:srgbClr val="0557CD">
                    <a:alpha val="100000"/>
                  </a:srgbClr>
                </a:solidFill>
                <a:latin typeface="Times New Roman"/>
                <a:ea typeface="Times New Roman"/>
                <a:cs typeface="Times New Roman"/>
              </a:rPr>
              <a:t>8</a:t>
            </a:r>
            <a:r>
              <a:rPr lang="en-US" sz="1100" kern="0" spc="0" dirty="0">
                <a:solidFill>
                  <a:srgbClr val="0557CD">
                    <a:alpha val="100000"/>
                  </a:srgbClr>
                </a:solidFill>
                <a:latin typeface="Times New Roman"/>
                <a:ea typeface="Times New Roman"/>
                <a:cs typeface="Times New Roman"/>
              </a:rPr>
              <a:t> Nisan 2025</a:t>
            </a:r>
          </a:p>
          <a:p>
            <a:pPr marL="12700" algn="l" rtl="0" eaLnBrk="0">
              <a:lnSpc>
                <a:spcPct val="79000"/>
              </a:lnSpc>
              <a:tabLst/>
            </a:pPr>
            <a:r>
              <a:rPr lang="en-US" sz="1100" kern="0" spc="0" dirty="0">
                <a:solidFill>
                  <a:srgbClr val="0557CD">
                    <a:alpha val="100000"/>
                  </a:srgbClr>
                </a:solidFill>
                <a:latin typeface="Times New Roman"/>
                <a:ea typeface="Times New Roman"/>
                <a:cs typeface="Times New Roman"/>
              </a:rPr>
              <a:t>Yer: İstanbul</a:t>
            </a:r>
            <a:endParaRPr lang="en-US" sz="1100" dirty="0">
              <a:latin typeface="Times New Roman"/>
              <a:ea typeface="Times New Roman"/>
              <a:cs typeface="Times New Roman"/>
            </a:endParaRPr>
          </a:p>
        </p:txBody>
      </p:sp>
      <p:sp>
        <p:nvSpPr>
          <p:cNvPr id="186" name="textbox 186"/>
          <p:cNvSpPr/>
          <p:nvPr/>
        </p:nvSpPr>
        <p:spPr>
          <a:xfrm>
            <a:off x="538232" y="580385"/>
            <a:ext cx="5694617" cy="90274"/>
          </a:xfrm>
          <a:prstGeom prst="rect">
            <a:avLst/>
          </a:prstGeom>
          <a:noFill/>
          <a:ln w="0" cap="flat">
            <a:noFill/>
            <a:prstDash val="solid"/>
            <a:miter lim="0"/>
          </a:ln>
        </p:spPr>
        <p:txBody>
          <a:bodyPr vert="horz" wrap="square" lIns="0" tIns="0" rIns="0" bIns="0"/>
          <a:lstStyle/>
          <a:p>
            <a:pPr algn="l" rtl="0" eaLnBrk="0">
              <a:lnSpc>
                <a:spcPct val="85923"/>
              </a:lnSpc>
              <a:tabLst/>
            </a:pPr>
            <a:endParaRPr sz="100" dirty="0">
              <a:latin typeface="Arial"/>
              <a:ea typeface="Arial"/>
              <a:cs typeface="Arial"/>
            </a:endParaRPr>
          </a:p>
          <a:p>
            <a:pPr marL="12700" algn="l" rtl="0" eaLnBrk="0">
              <a:lnSpc>
                <a:spcPct val="81000"/>
              </a:lnSpc>
              <a:tabLst/>
            </a:pPr>
            <a:r>
              <a:rPr lang="tr-TR" sz="1200" kern="0" spc="300" dirty="0">
                <a:solidFill>
                  <a:srgbClr val="000311">
                    <a:alpha val="100000"/>
                  </a:srgbClr>
                </a:solidFill>
                <a:latin typeface="Arial"/>
                <a:ea typeface="Arial"/>
                <a:cs typeface="Arial"/>
              </a:rPr>
              <a:t>E</a:t>
            </a:r>
            <a:r>
              <a:rPr lang="en-US" sz="1200" kern="0" spc="300" dirty="0" err="1">
                <a:solidFill>
                  <a:srgbClr val="000311">
                    <a:alpha val="100000"/>
                  </a:srgbClr>
                </a:solidFill>
                <a:latin typeface="Arial"/>
                <a:ea typeface="Arial"/>
                <a:cs typeface="Arial"/>
              </a:rPr>
              <a:t>tkinlikler</a:t>
            </a:r>
            <a:r>
              <a:rPr lang="en-US" sz="1200" kern="0" spc="300" dirty="0">
                <a:solidFill>
                  <a:srgbClr val="000311">
                    <a:alpha val="100000"/>
                  </a:srgbClr>
                </a:solidFill>
                <a:latin typeface="Arial"/>
                <a:ea typeface="Arial"/>
                <a:cs typeface="Arial"/>
              </a:rPr>
              <a:t> </a:t>
            </a:r>
            <a:r>
              <a:rPr lang="en-US" sz="1200" kern="0" spc="300" dirty="0" err="1">
                <a:solidFill>
                  <a:srgbClr val="000311">
                    <a:alpha val="100000"/>
                  </a:srgbClr>
                </a:solidFill>
                <a:latin typeface="Arial"/>
                <a:ea typeface="Arial"/>
                <a:cs typeface="Arial"/>
              </a:rPr>
              <a:t>programı</a:t>
            </a:r>
            <a:r>
              <a:rPr lang="tr-TR" sz="1200" kern="0" spc="300" dirty="0">
                <a:solidFill>
                  <a:srgbClr val="000311">
                    <a:alpha val="100000"/>
                  </a:srgbClr>
                </a:solidFill>
                <a:latin typeface="Arial"/>
                <a:ea typeface="Arial"/>
                <a:cs typeface="Arial"/>
              </a:rPr>
              <a:t> – Çin Delegasyon Ziyaret Programı</a:t>
            </a:r>
            <a:endParaRPr lang="en-US" sz="1200" dirty="0">
              <a:latin typeface="Microsoft YaHei"/>
              <a:ea typeface="Microsoft YaHei"/>
              <a:cs typeface="Microsoft YaHei"/>
            </a:endParaRPr>
          </a:p>
        </p:txBody>
      </p:sp>
      <p:pic>
        <p:nvPicPr>
          <p:cNvPr id="188" name="picture 188"/>
          <p:cNvPicPr>
            <a:picLocks noChangeAspect="1"/>
          </p:cNvPicPr>
          <p:nvPr/>
        </p:nvPicPr>
        <p:blipFill>
          <a:blip r:embed="rId3"/>
          <a:stretch>
            <a:fillRect/>
          </a:stretch>
        </p:blipFill>
        <p:spPr>
          <a:xfrm rot="21600000">
            <a:off x="8444241" y="670659"/>
            <a:ext cx="930402" cy="293869"/>
          </a:xfrm>
          <a:prstGeom prst="rect">
            <a:avLst/>
          </a:prstGeom>
        </p:spPr>
      </p:pic>
      <p:sp>
        <p:nvSpPr>
          <p:cNvPr id="190" name="textbox 190"/>
          <p:cNvSpPr/>
          <p:nvPr/>
        </p:nvSpPr>
        <p:spPr>
          <a:xfrm>
            <a:off x="657834" y="2067176"/>
            <a:ext cx="1825015" cy="121920"/>
          </a:xfrm>
          <a:prstGeom prst="rect">
            <a:avLst/>
          </a:prstGeom>
          <a:noFill/>
          <a:ln w="0" cap="flat">
            <a:noFill/>
            <a:prstDash val="solid"/>
            <a:miter lim="0"/>
          </a:ln>
        </p:spPr>
        <p:txBody>
          <a:bodyPr vert="horz" wrap="square" lIns="0" tIns="0" rIns="0" bIns="0"/>
          <a:lstStyle/>
          <a:p>
            <a:pPr marL="12700" algn="l" rtl="0" eaLnBrk="0">
              <a:lnSpc>
                <a:spcPct val="79000"/>
              </a:lnSpc>
              <a:tabLst/>
            </a:pPr>
            <a:r>
              <a:rPr lang="en-GB" sz="1100" kern="0" spc="0" dirty="0" err="1">
                <a:solidFill>
                  <a:srgbClr val="FFFFFF">
                    <a:alpha val="100000"/>
                  </a:srgbClr>
                </a:solidFill>
                <a:latin typeface="Times New Roman"/>
                <a:ea typeface="Times New Roman"/>
                <a:cs typeface="Times New Roman"/>
              </a:rPr>
              <a:t>Etkinlik</a:t>
            </a:r>
            <a:r>
              <a:rPr lang="en-GB" sz="1100" kern="0" spc="0" dirty="0">
                <a:solidFill>
                  <a:srgbClr val="FFFFFF">
                    <a:alpha val="100000"/>
                  </a:srgbClr>
                </a:solidFill>
                <a:latin typeface="Times New Roman"/>
                <a:ea typeface="Times New Roman"/>
                <a:cs typeface="Times New Roman"/>
              </a:rPr>
              <a:t> </a:t>
            </a:r>
            <a:r>
              <a:rPr lang="en-GB" sz="1100" kern="0" spc="0" dirty="0" err="1">
                <a:solidFill>
                  <a:srgbClr val="FFFFFF">
                    <a:alpha val="100000"/>
                  </a:srgbClr>
                </a:solidFill>
                <a:latin typeface="Times New Roman"/>
                <a:ea typeface="Times New Roman"/>
                <a:cs typeface="Times New Roman"/>
              </a:rPr>
              <a:t>programı</a:t>
            </a:r>
            <a:r>
              <a:rPr lang="en-GB" sz="1100" kern="0" spc="0" dirty="0">
                <a:solidFill>
                  <a:srgbClr val="FFFFFF">
                    <a:alpha val="100000"/>
                  </a:srgbClr>
                </a:solidFill>
                <a:latin typeface="Times New Roman"/>
                <a:ea typeface="Times New Roman"/>
                <a:cs typeface="Times New Roman"/>
              </a:rPr>
              <a:t> - </a:t>
            </a:r>
            <a:r>
              <a:rPr lang="en-GB" sz="1100" kern="0" spc="0" dirty="0" err="1">
                <a:solidFill>
                  <a:srgbClr val="FFFFFF">
                    <a:alpha val="100000"/>
                  </a:srgbClr>
                </a:solidFill>
                <a:latin typeface="Times New Roman"/>
                <a:ea typeface="Times New Roman"/>
                <a:cs typeface="Times New Roman"/>
              </a:rPr>
              <a:t>yaklaşan</a:t>
            </a:r>
            <a:r>
              <a:rPr lang="en-GB" sz="1100" kern="0" spc="0" dirty="0">
                <a:solidFill>
                  <a:srgbClr val="FFFFFF">
                    <a:alpha val="100000"/>
                  </a:srgbClr>
                </a:solidFill>
                <a:latin typeface="Times New Roman"/>
                <a:ea typeface="Times New Roman"/>
                <a:cs typeface="Times New Roman"/>
              </a:rPr>
              <a:t>, Nisan 2025.</a:t>
            </a:r>
            <a:endParaRPr lang="en-GB" sz="1100" dirty="0">
              <a:latin typeface="Times New Roman"/>
              <a:ea typeface="Times New Roman"/>
              <a:cs typeface="Times New Roman"/>
            </a:endParaRPr>
          </a:p>
        </p:txBody>
      </p:sp>
      <p:sp>
        <p:nvSpPr>
          <p:cNvPr id="192" name="textbox 192"/>
          <p:cNvSpPr/>
          <p:nvPr/>
        </p:nvSpPr>
        <p:spPr>
          <a:xfrm>
            <a:off x="657426" y="2678681"/>
            <a:ext cx="1679374" cy="121920"/>
          </a:xfrm>
          <a:prstGeom prst="rect">
            <a:avLst/>
          </a:prstGeom>
          <a:noFill/>
          <a:ln w="0" cap="flat">
            <a:noFill/>
            <a:prstDash val="solid"/>
            <a:miter lim="0"/>
          </a:ln>
        </p:spPr>
        <p:txBody>
          <a:bodyPr vert="horz" wrap="square" lIns="0" tIns="0" rIns="0" bIns="0"/>
          <a:lstStyle/>
          <a:p>
            <a:pPr marL="12700" algn="l" rtl="0" eaLnBrk="0">
              <a:lnSpc>
                <a:spcPct val="79000"/>
              </a:lnSpc>
              <a:tabLst/>
            </a:pPr>
            <a:r>
              <a:rPr lang="en-US" sz="1100" kern="0" spc="0" dirty="0">
                <a:solidFill>
                  <a:srgbClr val="404040">
                    <a:alpha val="100000"/>
                  </a:srgbClr>
                </a:solidFill>
                <a:latin typeface="Times New Roman"/>
                <a:ea typeface="Times New Roman"/>
                <a:cs typeface="Times New Roman"/>
              </a:rPr>
              <a:t>1. </a:t>
            </a:r>
            <a:r>
              <a:rPr lang="en-US" sz="1100" kern="0" spc="0" dirty="0" err="1">
                <a:solidFill>
                  <a:srgbClr val="404040">
                    <a:alpha val="100000"/>
                  </a:srgbClr>
                </a:solidFill>
                <a:latin typeface="Times New Roman"/>
                <a:ea typeface="Times New Roman"/>
                <a:cs typeface="Times New Roman"/>
              </a:rPr>
              <a:t>Gün</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Varış</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ve</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Hoş</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Geldin</a:t>
            </a:r>
            <a:r>
              <a:rPr lang="en-US" sz="1100" kern="0" spc="0" dirty="0">
                <a:solidFill>
                  <a:srgbClr val="404040">
                    <a:alpha val="100000"/>
                  </a:srgbClr>
                </a:solidFill>
                <a:latin typeface="Times New Roman"/>
                <a:ea typeface="Times New Roman"/>
                <a:cs typeface="Times New Roman"/>
              </a:rPr>
              <a:t> </a:t>
            </a:r>
            <a:r>
              <a:rPr lang="en-US" sz="1100" kern="0" spc="0" dirty="0" err="1">
                <a:solidFill>
                  <a:srgbClr val="404040">
                    <a:alpha val="100000"/>
                  </a:srgbClr>
                </a:solidFill>
                <a:latin typeface="Times New Roman"/>
                <a:ea typeface="Times New Roman"/>
                <a:cs typeface="Times New Roman"/>
              </a:rPr>
              <a:t>Yemeği</a:t>
            </a:r>
            <a:endParaRPr sz="1100" dirty="0">
              <a:latin typeface="Times New Roman"/>
              <a:ea typeface="Times New Roman"/>
              <a:cs typeface="Times New Roman"/>
            </a:endParaRPr>
          </a:p>
        </p:txBody>
      </p:sp>
      <p:pic>
        <p:nvPicPr>
          <p:cNvPr id="2" name="Resim 1">
            <a:extLst>
              <a:ext uri="{FF2B5EF4-FFF2-40B4-BE49-F238E27FC236}">
                <a16:creationId xmlns:a16="http://schemas.microsoft.com/office/drawing/2014/main" id="{2F91F312-1BFE-3062-5AF3-21EEB9432B7C}"/>
              </a:ext>
            </a:extLst>
          </p:cNvPr>
          <p:cNvPicPr>
            <a:picLocks noChangeAspect="1"/>
          </p:cNvPicPr>
          <p:nvPr/>
        </p:nvPicPr>
        <p:blipFill>
          <a:blip r:embed="rId4"/>
          <a:stretch>
            <a:fillRect/>
          </a:stretch>
        </p:blipFill>
        <p:spPr>
          <a:xfrm>
            <a:off x="11586035" y="598177"/>
            <a:ext cx="562570" cy="552342"/>
          </a:xfrm>
          <a:prstGeom prst="rect">
            <a:avLst/>
          </a:prstGeom>
        </p:spPr>
      </p:pic>
      <p:pic>
        <p:nvPicPr>
          <p:cNvPr id="3" name="Resim 2">
            <a:extLst>
              <a:ext uri="{FF2B5EF4-FFF2-40B4-BE49-F238E27FC236}">
                <a16:creationId xmlns:a16="http://schemas.microsoft.com/office/drawing/2014/main" id="{36237C72-018A-33F1-BDC8-BFEE32072179}"/>
              </a:ext>
            </a:extLst>
          </p:cNvPr>
          <p:cNvPicPr>
            <a:picLocks noChangeAspect="1"/>
          </p:cNvPicPr>
          <p:nvPr/>
        </p:nvPicPr>
        <p:blipFill>
          <a:blip r:embed="rId5"/>
          <a:stretch>
            <a:fillRect/>
          </a:stretch>
        </p:blipFill>
        <p:spPr>
          <a:xfrm>
            <a:off x="9909671" y="494393"/>
            <a:ext cx="1141336" cy="67923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 name="picture 196"/>
          <p:cNvPicPr>
            <a:picLocks noChangeAspect="1"/>
          </p:cNvPicPr>
          <p:nvPr/>
        </p:nvPicPr>
        <p:blipFill>
          <a:blip r:embed="rId2"/>
          <a:stretch>
            <a:fillRect/>
          </a:stretch>
        </p:blipFill>
        <p:spPr>
          <a:xfrm rot="21600000">
            <a:off x="0" y="0"/>
            <a:ext cx="12192000" cy="6858000"/>
          </a:xfrm>
          <a:prstGeom prst="rect">
            <a:avLst/>
          </a:prstGeom>
        </p:spPr>
      </p:pic>
      <p:sp>
        <p:nvSpPr>
          <p:cNvPr id="198" name="textbox 198"/>
          <p:cNvSpPr/>
          <p:nvPr/>
        </p:nvSpPr>
        <p:spPr>
          <a:xfrm>
            <a:off x="4410890" y="2182774"/>
            <a:ext cx="5053150" cy="641984"/>
          </a:xfrm>
          <a:prstGeom prst="rect">
            <a:avLst/>
          </a:prstGeom>
          <a:noFill/>
          <a:ln w="0" cap="flat">
            <a:noFill/>
            <a:prstDash val="solid"/>
            <a:miter lim="0"/>
          </a:ln>
        </p:spPr>
        <p:txBody>
          <a:bodyPr vert="horz" wrap="square" lIns="0" tIns="0" rIns="0" bIns="0"/>
          <a:lstStyle/>
          <a:p>
            <a:pPr algn="l" rtl="0" eaLnBrk="0">
              <a:lnSpc>
                <a:spcPct val="88576"/>
              </a:lnSpc>
              <a:tabLst/>
            </a:pPr>
            <a:endParaRPr sz="2800" dirty="0">
              <a:latin typeface="Calibri" panose="020F0502020204030204" pitchFamily="34" charset="0"/>
              <a:ea typeface="Arial"/>
              <a:cs typeface="Calibri" panose="020F0502020204030204" pitchFamily="34" charset="0"/>
            </a:endParaRPr>
          </a:p>
          <a:p>
            <a:pPr marL="12700" algn="l" rtl="0" eaLnBrk="0">
              <a:lnSpc>
                <a:spcPct val="77000"/>
              </a:lnSpc>
              <a:tabLst/>
            </a:pPr>
            <a:r>
              <a:rPr lang="en-GB" sz="2800" b="1" kern="0" spc="-70" dirty="0">
                <a:solidFill>
                  <a:srgbClr val="1D78FA">
                    <a:alpha val="100000"/>
                  </a:srgbClr>
                </a:solidFill>
                <a:latin typeface="Calibri" panose="020F0502020204030204" pitchFamily="34" charset="0"/>
                <a:ea typeface="Times New Roman"/>
                <a:cs typeface="Calibri" panose="020F0502020204030204" pitchFamily="34" charset="0"/>
              </a:rPr>
              <a:t>BÖLÜM 02</a:t>
            </a:r>
          </a:p>
          <a:p>
            <a:pPr marL="12700" algn="l" rtl="0" eaLnBrk="0">
              <a:lnSpc>
                <a:spcPct val="77000"/>
              </a:lnSpc>
              <a:tabLst/>
            </a:pPr>
            <a:endParaRPr lang="en-GB" sz="2800" dirty="0">
              <a:latin typeface="Calibri" panose="020F0502020204030204" pitchFamily="34" charset="0"/>
              <a:ea typeface="Arial"/>
              <a:cs typeface="Calibri" panose="020F0502020204030204" pitchFamily="34" charset="0"/>
            </a:endParaRPr>
          </a:p>
          <a:p>
            <a:pPr marL="16509" algn="l" rtl="0" eaLnBrk="0">
              <a:lnSpc>
                <a:spcPct val="77000"/>
              </a:lnSpc>
              <a:spcBef>
                <a:spcPts val="7"/>
              </a:spcBef>
              <a:tabLst/>
            </a:pPr>
            <a:r>
              <a:rPr lang="tr-TR" sz="2800" b="1" kern="0" spc="0" dirty="0">
                <a:solidFill>
                  <a:srgbClr val="1D78FA">
                    <a:alpha val="100000"/>
                  </a:srgbClr>
                </a:solidFill>
                <a:latin typeface="Calibri" panose="020F0502020204030204" pitchFamily="34" charset="0"/>
                <a:ea typeface="Times New Roman"/>
                <a:cs typeface="Calibri" panose="020F0502020204030204" pitchFamily="34" charset="0"/>
              </a:rPr>
              <a:t>Platform</a:t>
            </a:r>
            <a:r>
              <a:rPr lang="en-GB" sz="2800" b="1" kern="0" spc="0" dirty="0">
                <a:solidFill>
                  <a:srgbClr val="1D78FA">
                    <a:alpha val="100000"/>
                  </a:srgbClr>
                </a:solidFill>
                <a:latin typeface="Calibri" panose="020F0502020204030204" pitchFamily="34" charset="0"/>
                <a:ea typeface="Times New Roman"/>
                <a:cs typeface="Calibri" panose="020F0502020204030204" pitchFamily="34" charset="0"/>
              </a:rPr>
              <a:t> </a:t>
            </a:r>
            <a:r>
              <a:rPr lang="en-GB" sz="2800" b="1" kern="0" spc="0" dirty="0" err="1">
                <a:solidFill>
                  <a:srgbClr val="1D78FA">
                    <a:alpha val="100000"/>
                  </a:srgbClr>
                </a:solidFill>
                <a:latin typeface="Calibri" panose="020F0502020204030204" pitchFamily="34" charset="0"/>
                <a:ea typeface="Times New Roman"/>
                <a:cs typeface="Calibri" panose="020F0502020204030204" pitchFamily="34" charset="0"/>
              </a:rPr>
              <a:t>Anayasası</a:t>
            </a:r>
            <a:endParaRPr lang="en-GB" sz="2800" dirty="0">
              <a:latin typeface="Calibri" panose="020F0502020204030204" pitchFamily="34" charset="0"/>
              <a:ea typeface="Times New Roman"/>
              <a:cs typeface="Calibri" panose="020F0502020204030204" pitchFamily="34" charset="0"/>
            </a:endParaRPr>
          </a:p>
        </p:txBody>
      </p:sp>
      <p:pic>
        <p:nvPicPr>
          <p:cNvPr id="200" name="picture 200"/>
          <p:cNvPicPr>
            <a:picLocks noChangeAspect="1"/>
          </p:cNvPicPr>
          <p:nvPr/>
        </p:nvPicPr>
        <p:blipFill>
          <a:blip r:embed="rId3"/>
          <a:stretch>
            <a:fillRect/>
          </a:stretch>
        </p:blipFill>
        <p:spPr>
          <a:xfrm rot="21600000">
            <a:off x="2447125" y="2503779"/>
            <a:ext cx="358139" cy="528307"/>
          </a:xfrm>
          <a:prstGeom prst="rect">
            <a:avLst/>
          </a:prstGeom>
        </p:spPr>
      </p:pic>
      <p:pic>
        <p:nvPicPr>
          <p:cNvPr id="202" name="picture 202"/>
          <p:cNvPicPr>
            <a:picLocks noChangeAspect="1"/>
          </p:cNvPicPr>
          <p:nvPr/>
        </p:nvPicPr>
        <p:blipFill>
          <a:blip r:embed="rId4"/>
          <a:stretch>
            <a:fillRect/>
          </a:stretch>
        </p:blipFill>
        <p:spPr>
          <a:xfrm rot="21600000">
            <a:off x="2875749" y="2503766"/>
            <a:ext cx="350520" cy="52133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picture 204"/>
          <p:cNvPicPr>
            <a:picLocks noChangeAspect="1"/>
          </p:cNvPicPr>
          <p:nvPr/>
        </p:nvPicPr>
        <p:blipFill>
          <a:blip r:embed="rId2"/>
          <a:stretch>
            <a:fillRect/>
          </a:stretch>
        </p:blipFill>
        <p:spPr>
          <a:xfrm rot="21600000">
            <a:off x="0" y="0"/>
            <a:ext cx="12192000" cy="6858000"/>
          </a:xfrm>
          <a:prstGeom prst="rect">
            <a:avLst/>
          </a:prstGeom>
        </p:spPr>
      </p:pic>
      <p:sp>
        <p:nvSpPr>
          <p:cNvPr id="206" name="textbox 206"/>
          <p:cNvSpPr/>
          <p:nvPr/>
        </p:nvSpPr>
        <p:spPr>
          <a:xfrm>
            <a:off x="572042" y="1413802"/>
            <a:ext cx="3219450" cy="2929598"/>
          </a:xfrm>
          <a:prstGeom prst="rect">
            <a:avLst/>
          </a:prstGeom>
          <a:noFill/>
          <a:ln w="0" cap="flat">
            <a:noFill/>
            <a:prstDash val="solid"/>
            <a:miter lim="0"/>
          </a:ln>
        </p:spPr>
        <p:txBody>
          <a:bodyPr vert="horz" wrap="square" lIns="0" tIns="0" rIns="0" bIns="0"/>
          <a:lstStyle/>
          <a:p>
            <a:pPr algn="l" rtl="0" eaLnBrk="0">
              <a:lnSpc>
                <a:spcPct val="83532"/>
              </a:lnSpc>
              <a:tabLst/>
            </a:pPr>
            <a:endParaRPr sz="1100" dirty="0">
              <a:latin typeface="Calibri" panose="020F0502020204030204" pitchFamily="34" charset="0"/>
              <a:ea typeface="Arial"/>
              <a:cs typeface="Calibri" panose="020F0502020204030204" pitchFamily="34" charset="0"/>
            </a:endParaRPr>
          </a:p>
          <a:p>
            <a:pPr marL="450850" algn="l" rtl="0" eaLnBrk="0">
              <a:lnSpc>
                <a:spcPct val="87000"/>
              </a:lnSpc>
              <a:tabLst/>
            </a:pPr>
            <a:r>
              <a:rPr lang="en-GB" sz="1100" kern="0" spc="50" dirty="0">
                <a:solidFill>
                  <a:srgbClr val="00030B">
                    <a:alpha val="100000"/>
                  </a:srgbClr>
                </a:solidFill>
                <a:latin typeface="Calibri" panose="020F0502020204030204" pitchFamily="34" charset="0"/>
                <a:ea typeface="Arial"/>
                <a:cs typeface="Calibri" panose="020F0502020204030204" pitchFamily="34" charset="0"/>
              </a:rPr>
              <a:t>BÖLÜM I </a:t>
            </a:r>
            <a:r>
              <a:rPr lang="en-GB" sz="1100" kern="0" spc="50" dirty="0" err="1">
                <a:solidFill>
                  <a:srgbClr val="00030B">
                    <a:alpha val="100000"/>
                  </a:srgbClr>
                </a:solidFill>
                <a:latin typeface="Calibri" panose="020F0502020204030204" pitchFamily="34" charset="0"/>
                <a:ea typeface="Arial"/>
                <a:cs typeface="Calibri" panose="020F0502020204030204" pitchFamily="34" charset="0"/>
              </a:rPr>
              <a:t>Genel</a:t>
            </a:r>
            <a:r>
              <a:rPr lang="en-GB" sz="1100" kern="0" spc="50" dirty="0">
                <a:solidFill>
                  <a:srgbClr val="00030B">
                    <a:alpha val="100000"/>
                  </a:srgbClr>
                </a:solidFill>
                <a:latin typeface="Calibri" panose="020F0502020204030204" pitchFamily="34" charset="0"/>
                <a:ea typeface="Arial"/>
                <a:cs typeface="Calibri" panose="020F0502020204030204" pitchFamily="34" charset="0"/>
              </a:rPr>
              <a:t> </a:t>
            </a:r>
            <a:r>
              <a:rPr lang="en-GB" sz="1100" kern="0" spc="50" dirty="0" err="1">
                <a:solidFill>
                  <a:srgbClr val="00030B">
                    <a:alpha val="100000"/>
                  </a:srgbClr>
                </a:solidFill>
                <a:latin typeface="Calibri" panose="020F0502020204030204" pitchFamily="34" charset="0"/>
                <a:ea typeface="Arial"/>
                <a:cs typeface="Calibri" panose="020F0502020204030204" pitchFamily="34" charset="0"/>
              </a:rPr>
              <a:t>Hükümler</a:t>
            </a:r>
            <a:endParaRPr lang="en-GB" sz="1100" kern="0" spc="50" dirty="0">
              <a:solidFill>
                <a:srgbClr val="00030B">
                  <a:alpha val="100000"/>
                </a:srgbClr>
              </a:solidFill>
              <a:latin typeface="Calibri" panose="020F0502020204030204" pitchFamily="34" charset="0"/>
              <a:ea typeface="Arial"/>
              <a:cs typeface="Calibri" panose="020F0502020204030204" pitchFamily="34" charset="0"/>
            </a:endParaRPr>
          </a:p>
          <a:p>
            <a:pPr marL="450850" algn="l" rtl="0" eaLnBrk="0">
              <a:lnSpc>
                <a:spcPct val="87000"/>
              </a:lnSpc>
              <a:tabLst/>
            </a:pPr>
            <a:endParaRPr lang="en-GB" sz="1100" dirty="0">
              <a:latin typeface="Calibri" panose="020F0502020204030204" pitchFamily="34" charset="0"/>
              <a:ea typeface="Arial"/>
              <a:cs typeface="Calibri" panose="020F0502020204030204" pitchFamily="34" charset="0"/>
            </a:endParaRPr>
          </a:p>
          <a:p>
            <a:pPr marL="20320" algn="l" rtl="0" eaLnBrk="0">
              <a:lnSpc>
                <a:spcPct val="82000"/>
              </a:lnSpc>
              <a:spcBef>
                <a:spcPts val="241"/>
              </a:spcBef>
              <a:tabLst>
                <a:tab pos="102870" algn="l"/>
              </a:tabLst>
            </a:pPr>
            <a:r>
              <a:rPr sz="1100" kern="0" spc="0" dirty="0">
                <a:solidFill>
                  <a:srgbClr val="033A88">
                    <a:alpha val="100000"/>
                  </a:srgbClr>
                </a:solidFill>
                <a:latin typeface="Calibri" panose="020F0502020204030204" pitchFamily="34" charset="0"/>
                <a:ea typeface="Times New Roman"/>
                <a:cs typeface="Calibri" panose="020F0502020204030204" pitchFamily="34" charset="0"/>
              </a:rPr>
              <a:t>	</a:t>
            </a:r>
            <a:r>
              <a:rPr sz="1100" b="1" kern="0" spc="20" dirty="0">
                <a:solidFill>
                  <a:srgbClr val="033A88">
                    <a:alpha val="100000"/>
                  </a:srgbClr>
                </a:solidFill>
                <a:latin typeface="Calibri" panose="020F0502020204030204" pitchFamily="34" charset="0"/>
                <a:ea typeface="Times New Roman"/>
                <a:cs typeface="Calibri" panose="020F0502020204030204" pitchFamily="34" charset="0"/>
              </a:rPr>
              <a:t>     </a:t>
            </a:r>
            <a:r>
              <a:rPr lang="tr-TR" sz="1100" b="1" kern="0" spc="-10" dirty="0">
                <a:solidFill>
                  <a:srgbClr val="033A88">
                    <a:alpha val="100000"/>
                  </a:srgbClr>
                </a:solidFill>
                <a:latin typeface="Calibri" panose="020F0502020204030204" pitchFamily="34" charset="0"/>
                <a:ea typeface="Times New Roman"/>
                <a:cs typeface="Calibri" panose="020F0502020204030204" pitchFamily="34" charset="0"/>
              </a:rPr>
              <a:t>İsim</a:t>
            </a:r>
            <a:endParaRPr lang="en-US" sz="1100" b="1" kern="0" spc="-10" dirty="0">
              <a:solidFill>
                <a:srgbClr val="033A88">
                  <a:alpha val="100000"/>
                </a:srgbClr>
              </a:solidFill>
              <a:latin typeface="Calibri" panose="020F0502020204030204" pitchFamily="34" charset="0"/>
              <a:ea typeface="Times New Roman"/>
              <a:cs typeface="Calibri" panose="020F0502020204030204" pitchFamily="34" charset="0"/>
            </a:endParaRPr>
          </a:p>
          <a:p>
            <a:pPr marL="20320" algn="l" rtl="0" eaLnBrk="0">
              <a:lnSpc>
                <a:spcPct val="82000"/>
              </a:lnSpc>
              <a:spcBef>
                <a:spcPts val="241"/>
              </a:spcBef>
              <a:tabLst>
                <a:tab pos="102870" algn="l"/>
              </a:tabLst>
            </a:pPr>
            <a:endParaRPr sz="1100" dirty="0">
              <a:latin typeface="Calibri" panose="020F0502020204030204" pitchFamily="34" charset="0"/>
              <a:ea typeface="Times New Roman"/>
              <a:cs typeface="Calibri" panose="020F0502020204030204" pitchFamily="34" charset="0"/>
            </a:endParaRPr>
          </a:p>
          <a:p>
            <a:pPr marL="14604" algn="l" rtl="0" eaLnBrk="0">
              <a:lnSpc>
                <a:spcPct val="89000"/>
              </a:lnSpc>
              <a:spcBef>
                <a:spcPts val="362"/>
              </a:spcBef>
              <a:tabLst/>
            </a:pP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Türkiye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Otomotiv</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tr-TR" sz="1100" kern="0" spc="50" dirty="0">
                <a:solidFill>
                  <a:srgbClr val="595959">
                    <a:alpha val="100000"/>
                  </a:srgbClr>
                </a:solidFill>
                <a:latin typeface="Calibri" panose="020F0502020204030204" pitchFamily="34" charset="0"/>
                <a:ea typeface="Times New Roman"/>
                <a:cs typeface="Calibri" panose="020F0502020204030204" pitchFamily="34" charset="0"/>
              </a:rPr>
              <a:t>Teknolojileri</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Girişim</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Platformu</a:t>
            </a:r>
            <a:endParaRPr lang="en-GB" sz="1100" b="1" kern="0" spc="20" dirty="0">
              <a:solidFill>
                <a:srgbClr val="033A88">
                  <a:alpha val="100000"/>
                </a:srgbClr>
              </a:solidFill>
              <a:latin typeface="Calibri" panose="020F0502020204030204" pitchFamily="34" charset="0"/>
              <a:ea typeface="Times New Roman"/>
              <a:cs typeface="Calibri" panose="020F0502020204030204" pitchFamily="34" charset="0"/>
            </a:endParaRPr>
          </a:p>
          <a:p>
            <a:pPr marL="20320" algn="l" rtl="0" eaLnBrk="0">
              <a:lnSpc>
                <a:spcPct val="82000"/>
              </a:lnSpc>
              <a:spcBef>
                <a:spcPts val="245"/>
              </a:spcBef>
              <a:tabLst>
                <a:tab pos="102870" algn="l"/>
              </a:tabLst>
            </a:pPr>
            <a:endParaRPr lang="en-GB" sz="1100" b="1" kern="0" spc="20" dirty="0">
              <a:solidFill>
                <a:srgbClr val="033A88">
                  <a:alpha val="100000"/>
                </a:srgbClr>
              </a:solidFill>
              <a:latin typeface="Calibri" panose="020F0502020204030204" pitchFamily="34" charset="0"/>
              <a:ea typeface="Times New Roman"/>
              <a:cs typeface="Calibri" panose="020F0502020204030204" pitchFamily="34" charset="0"/>
            </a:endParaRPr>
          </a:p>
          <a:p>
            <a:pPr marL="20320" algn="l" rtl="0" eaLnBrk="0">
              <a:lnSpc>
                <a:spcPct val="82000"/>
              </a:lnSpc>
              <a:spcBef>
                <a:spcPts val="245"/>
              </a:spcBef>
              <a:tabLst>
                <a:tab pos="102870" algn="l"/>
              </a:tabLst>
            </a:pPr>
            <a:endParaRPr lang="en-GB" sz="1100" b="1" kern="0" spc="20" dirty="0">
              <a:solidFill>
                <a:srgbClr val="033A88">
                  <a:alpha val="100000"/>
                </a:srgbClr>
              </a:solidFill>
              <a:latin typeface="Calibri" panose="020F0502020204030204" pitchFamily="34" charset="0"/>
              <a:ea typeface="Times New Roman"/>
              <a:cs typeface="Calibri" panose="020F0502020204030204" pitchFamily="34" charset="0"/>
            </a:endParaRPr>
          </a:p>
          <a:p>
            <a:pPr marL="20320" algn="l" rtl="0" eaLnBrk="0">
              <a:lnSpc>
                <a:spcPct val="82000"/>
              </a:lnSpc>
              <a:spcBef>
                <a:spcPts val="245"/>
              </a:spcBef>
              <a:tabLst>
                <a:tab pos="102870" algn="l"/>
              </a:tabLst>
            </a:pPr>
            <a:r>
              <a:rPr lang="en-GB" sz="1100" b="1" kern="0" spc="20" dirty="0">
                <a:solidFill>
                  <a:srgbClr val="033A88">
                    <a:alpha val="100000"/>
                  </a:srgbClr>
                </a:solidFill>
                <a:latin typeface="Calibri" panose="020F0502020204030204" pitchFamily="34" charset="0"/>
                <a:ea typeface="Times New Roman"/>
                <a:cs typeface="Calibri" panose="020F0502020204030204" pitchFamily="34" charset="0"/>
              </a:rPr>
              <a:t>    </a:t>
            </a:r>
            <a:r>
              <a:rPr sz="1100" b="1" kern="0" spc="20" dirty="0">
                <a:solidFill>
                  <a:srgbClr val="033A88">
                    <a:alpha val="100000"/>
                  </a:srgbClr>
                </a:solidFill>
                <a:latin typeface="Calibri" panose="020F0502020204030204" pitchFamily="34" charset="0"/>
                <a:ea typeface="Times New Roman"/>
                <a:cs typeface="Calibri" panose="020F0502020204030204" pitchFamily="34" charset="0"/>
              </a:rPr>
              <a:t> </a:t>
            </a:r>
            <a:r>
              <a:rPr lang="en-US" sz="1100" b="1" kern="0" spc="-10" dirty="0" err="1">
                <a:solidFill>
                  <a:srgbClr val="033A88">
                    <a:alpha val="100000"/>
                  </a:srgbClr>
                </a:solidFill>
                <a:latin typeface="Calibri" panose="020F0502020204030204" pitchFamily="34" charset="0"/>
                <a:ea typeface="Times New Roman"/>
                <a:cs typeface="Calibri" panose="020F0502020204030204" pitchFamily="34" charset="0"/>
              </a:rPr>
              <a:t>mülkiyet</a:t>
            </a:r>
            <a:endParaRPr lang="en-US" sz="1100" b="1" kern="0" spc="-10" dirty="0">
              <a:solidFill>
                <a:srgbClr val="033A88">
                  <a:alpha val="100000"/>
                </a:srgbClr>
              </a:solidFill>
              <a:latin typeface="Calibri" panose="020F0502020204030204" pitchFamily="34" charset="0"/>
              <a:ea typeface="Times New Roman"/>
              <a:cs typeface="Calibri" panose="020F0502020204030204" pitchFamily="34" charset="0"/>
            </a:endParaRPr>
          </a:p>
          <a:p>
            <a:pPr marL="20320" algn="l" rtl="0" eaLnBrk="0">
              <a:lnSpc>
                <a:spcPct val="82000"/>
              </a:lnSpc>
              <a:spcBef>
                <a:spcPts val="245"/>
              </a:spcBef>
              <a:tabLst>
                <a:tab pos="102870" algn="l"/>
              </a:tabLst>
            </a:pPr>
            <a:endParaRPr sz="1100" dirty="0">
              <a:latin typeface="Calibri" panose="020F0502020204030204" pitchFamily="34" charset="0"/>
              <a:ea typeface="Times New Roman"/>
              <a:cs typeface="Calibri" panose="020F0502020204030204" pitchFamily="34" charset="0"/>
            </a:endParaRPr>
          </a:p>
          <a:p>
            <a:pPr marL="14604" algn="l" rtl="0" eaLnBrk="0">
              <a:lnSpc>
                <a:spcPct val="137000"/>
              </a:lnSpc>
              <a:spcBef>
                <a:spcPts val="158"/>
              </a:spcBef>
              <a:tabLst/>
            </a:pPr>
            <a:r>
              <a:rPr lang="tr-TR" sz="1100" kern="0" spc="50" dirty="0">
                <a:solidFill>
                  <a:srgbClr val="595959">
                    <a:alpha val="100000"/>
                  </a:srgbClr>
                </a:solidFill>
                <a:latin typeface="Calibri" panose="020F0502020204030204" pitchFamily="34" charset="0"/>
                <a:ea typeface="Times New Roman"/>
                <a:cs typeface="Calibri" panose="020F0502020204030204" pitchFamily="34" charset="0"/>
              </a:rPr>
              <a:t>Platform</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tr-TR" sz="1100" kern="0" spc="50" dirty="0">
                <a:solidFill>
                  <a:srgbClr val="595959">
                    <a:alpha val="100000"/>
                  </a:srgbClr>
                </a:solidFill>
                <a:latin typeface="Calibri" panose="020F0502020204030204" pitchFamily="34" charset="0"/>
                <a:ea typeface="Times New Roman"/>
                <a:cs typeface="Calibri" panose="020F0502020204030204" pitchFamily="34" charset="0"/>
              </a:rPr>
              <a:t>Türkiye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pazarında</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Çin</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otomobil</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işletmelerinin</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gelişimini</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teşvik</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etmeyi</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teknolojik</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yenilik</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ile</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kaynak</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paylaşımını</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desteklemeyi</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amaçlayan</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kar</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amacı</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gütmeyen</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bir</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tr-TR" sz="1100" kern="0" spc="50" dirty="0" err="1">
                <a:solidFill>
                  <a:srgbClr val="595959">
                    <a:alpha val="100000"/>
                  </a:srgbClr>
                </a:solidFill>
                <a:latin typeface="Calibri" panose="020F0502020204030204" pitchFamily="34" charset="0"/>
                <a:ea typeface="Times New Roman"/>
                <a:cs typeface="Calibri" panose="020F0502020204030204" pitchFamily="34" charset="0"/>
              </a:rPr>
              <a:t>girşim</a:t>
            </a:r>
            <a:r>
              <a:rPr lang="tr-TR" sz="1100" kern="0" spc="50" dirty="0">
                <a:solidFill>
                  <a:srgbClr val="595959">
                    <a:alpha val="100000"/>
                  </a:srgbClr>
                </a:solidFill>
                <a:latin typeface="Calibri" panose="020F0502020204030204" pitchFamily="34" charset="0"/>
                <a:ea typeface="Times New Roman"/>
                <a:cs typeface="Calibri" panose="020F0502020204030204" pitchFamily="34" charset="0"/>
              </a:rPr>
              <a:t> grubudur</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a:t>
            </a:r>
          </a:p>
          <a:p>
            <a:pPr marL="14604" algn="l" rtl="0" eaLnBrk="0">
              <a:lnSpc>
                <a:spcPct val="137000"/>
              </a:lnSpc>
              <a:spcBef>
                <a:spcPts val="158"/>
              </a:spcBef>
              <a:tabLst/>
            </a:pPr>
            <a:r>
              <a:rPr lang="en-US" sz="1100" dirty="0">
                <a:latin typeface="Calibri" panose="020F0502020204030204" pitchFamily="34" charset="0"/>
                <a:ea typeface="Times New Roman"/>
                <a:cs typeface="Calibri" panose="020F0502020204030204" pitchFamily="34" charset="0"/>
              </a:rPr>
              <a:t>    </a:t>
            </a:r>
          </a:p>
          <a:p>
            <a:pPr marL="20320" algn="l" rtl="0" eaLnBrk="0">
              <a:lnSpc>
                <a:spcPct val="81000"/>
              </a:lnSpc>
              <a:spcBef>
                <a:spcPts val="251"/>
              </a:spcBef>
              <a:tabLst>
                <a:tab pos="102870" algn="l"/>
              </a:tabLst>
            </a:pPr>
            <a:r>
              <a:rPr lang="en-US" sz="1100" dirty="0">
                <a:latin typeface="Calibri" panose="020F0502020204030204" pitchFamily="34" charset="0"/>
                <a:ea typeface="Times New Roman"/>
                <a:cs typeface="Calibri" panose="020F0502020204030204" pitchFamily="34" charset="0"/>
              </a:rPr>
              <a:t>      </a:t>
            </a:r>
            <a:r>
              <a:rPr lang="en-US" sz="1100" b="1" kern="0" spc="-20" dirty="0" err="1">
                <a:solidFill>
                  <a:srgbClr val="033A88">
                    <a:alpha val="100000"/>
                  </a:srgbClr>
                </a:solidFill>
                <a:latin typeface="Calibri" panose="020F0502020204030204" pitchFamily="34" charset="0"/>
                <a:ea typeface="Times New Roman"/>
                <a:cs typeface="Calibri" panose="020F0502020204030204" pitchFamily="34" charset="0"/>
              </a:rPr>
              <a:t>amaç</a:t>
            </a:r>
            <a:endParaRPr lang="en-US" sz="1100" b="1" kern="0" spc="-20" dirty="0">
              <a:solidFill>
                <a:srgbClr val="033A88">
                  <a:alpha val="100000"/>
                </a:srgbClr>
              </a:solidFill>
              <a:latin typeface="Calibri" panose="020F0502020204030204" pitchFamily="34" charset="0"/>
              <a:ea typeface="Times New Roman"/>
              <a:cs typeface="Calibri" panose="020F0502020204030204" pitchFamily="34" charset="0"/>
            </a:endParaRPr>
          </a:p>
          <a:p>
            <a:pPr marL="20320" algn="l" rtl="0" eaLnBrk="0">
              <a:lnSpc>
                <a:spcPct val="81000"/>
              </a:lnSpc>
              <a:spcBef>
                <a:spcPts val="251"/>
              </a:spcBef>
              <a:tabLst>
                <a:tab pos="102870" algn="l"/>
              </a:tabLst>
            </a:pPr>
            <a:endParaRPr sz="1100" dirty="0">
              <a:latin typeface="Calibri" panose="020F0502020204030204" pitchFamily="34" charset="0"/>
              <a:ea typeface="Times New Roman"/>
              <a:cs typeface="Calibri" panose="020F0502020204030204" pitchFamily="34" charset="0"/>
            </a:endParaRPr>
          </a:p>
          <a:p>
            <a:pPr marL="14604" indent="-635" algn="l" rtl="0" eaLnBrk="0">
              <a:lnSpc>
                <a:spcPct val="132000"/>
              </a:lnSpc>
              <a:spcBef>
                <a:spcPts val="167"/>
              </a:spcBef>
              <a:tabLst/>
            </a:pP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Yurt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dışına</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açılmak</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isteyen</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Çinli</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küçük</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orta</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ölçekli</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işletmelere</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otomobil</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işletmelerine</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kapsamlı</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destek</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sağlama</a:t>
            </a:r>
            <a:r>
              <a:rPr lang="tr-TR" sz="1100" kern="0" spc="50" dirty="0" err="1">
                <a:solidFill>
                  <a:srgbClr val="595959">
                    <a:alpha val="100000"/>
                  </a:srgbClr>
                </a:solidFill>
                <a:latin typeface="Calibri" panose="020F0502020204030204" pitchFamily="34" charset="0"/>
                <a:ea typeface="Times New Roman"/>
                <a:cs typeface="Calibri" panose="020F0502020204030204" pitchFamily="34" charset="0"/>
              </a:rPr>
              <a:t>ktır</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Hükümet</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sanayi</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üniversite</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araştırma</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kaynaklarını</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birleştirerek</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tr-TR" sz="1100" kern="0" spc="50" dirty="0">
                <a:solidFill>
                  <a:srgbClr val="595959">
                    <a:alpha val="100000"/>
                  </a:srgbClr>
                </a:solidFill>
                <a:latin typeface="Calibri" panose="020F0502020204030204" pitchFamily="34" charset="0"/>
                <a:ea typeface="Times New Roman"/>
                <a:cs typeface="Calibri" panose="020F0502020204030204" pitchFamily="34" charset="0"/>
              </a:rPr>
              <a:t>Türkiye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pazarındaki</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hızlı</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büyümelerine</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yardımcı</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ol</a:t>
            </a:r>
            <a:r>
              <a:rPr lang="tr-TR" sz="1100" kern="0" spc="50" dirty="0" err="1">
                <a:solidFill>
                  <a:srgbClr val="595959">
                    <a:alpha val="100000"/>
                  </a:srgbClr>
                </a:solidFill>
                <a:latin typeface="Calibri" panose="020F0502020204030204" pitchFamily="34" charset="0"/>
                <a:ea typeface="Times New Roman"/>
                <a:cs typeface="Calibri" panose="020F0502020204030204" pitchFamily="34" charset="0"/>
              </a:rPr>
              <a:t>mek</a:t>
            </a:r>
            <a:r>
              <a:rPr lang="tr-TR" sz="1100" kern="0" spc="50" dirty="0">
                <a:solidFill>
                  <a:srgbClr val="595959">
                    <a:alpha val="100000"/>
                  </a:srgbClr>
                </a:solidFill>
                <a:latin typeface="Calibri" panose="020F0502020204030204" pitchFamily="34" charset="0"/>
                <a:ea typeface="Times New Roman"/>
                <a:cs typeface="Calibri" panose="020F0502020204030204" pitchFamily="34" charset="0"/>
              </a:rPr>
              <a:t>. Türk Yatırımcılar ile ortak işbirlikleri kurmak</a:t>
            </a:r>
            <a:endParaRPr lang="en-US" sz="1100" dirty="0">
              <a:latin typeface="Calibri" panose="020F0502020204030204" pitchFamily="34" charset="0"/>
              <a:ea typeface="Times New Roman"/>
              <a:cs typeface="Calibri" panose="020F0502020204030204" pitchFamily="34" charset="0"/>
            </a:endParaRPr>
          </a:p>
        </p:txBody>
      </p:sp>
      <p:pic>
        <p:nvPicPr>
          <p:cNvPr id="208" name="picture 208"/>
          <p:cNvPicPr>
            <a:picLocks noChangeAspect="1"/>
          </p:cNvPicPr>
          <p:nvPr/>
        </p:nvPicPr>
        <p:blipFill>
          <a:blip r:embed="rId3"/>
          <a:stretch>
            <a:fillRect/>
          </a:stretch>
        </p:blipFill>
        <p:spPr>
          <a:xfrm rot="21600000" flipV="1">
            <a:off x="590803" y="4477508"/>
            <a:ext cx="103889" cy="94492"/>
          </a:xfrm>
          <a:prstGeom prst="rect">
            <a:avLst/>
          </a:prstGeom>
        </p:spPr>
      </p:pic>
      <p:pic>
        <p:nvPicPr>
          <p:cNvPr id="210" name="picture 210"/>
          <p:cNvPicPr>
            <a:picLocks noChangeAspect="1"/>
          </p:cNvPicPr>
          <p:nvPr/>
        </p:nvPicPr>
        <p:blipFill>
          <a:blip r:embed="rId3"/>
          <a:stretch>
            <a:fillRect/>
          </a:stretch>
        </p:blipFill>
        <p:spPr>
          <a:xfrm rot="21600000">
            <a:off x="592799" y="2627176"/>
            <a:ext cx="82503" cy="75040"/>
          </a:xfrm>
          <a:prstGeom prst="rect">
            <a:avLst/>
          </a:prstGeom>
        </p:spPr>
      </p:pic>
      <p:pic>
        <p:nvPicPr>
          <p:cNvPr id="212" name="picture 212"/>
          <p:cNvPicPr>
            <a:picLocks noChangeAspect="1"/>
          </p:cNvPicPr>
          <p:nvPr/>
        </p:nvPicPr>
        <p:blipFill>
          <a:blip r:embed="rId3"/>
          <a:stretch>
            <a:fillRect/>
          </a:stretch>
        </p:blipFill>
        <p:spPr>
          <a:xfrm rot="21600000">
            <a:off x="626473" y="1882755"/>
            <a:ext cx="82503" cy="75040"/>
          </a:xfrm>
          <a:prstGeom prst="rect">
            <a:avLst/>
          </a:prstGeom>
        </p:spPr>
      </p:pic>
      <p:sp>
        <p:nvSpPr>
          <p:cNvPr id="214" name="textbox 214"/>
          <p:cNvSpPr/>
          <p:nvPr/>
        </p:nvSpPr>
        <p:spPr>
          <a:xfrm>
            <a:off x="4220828" y="1410398"/>
            <a:ext cx="3580765" cy="3067110"/>
          </a:xfrm>
          <a:prstGeom prst="rect">
            <a:avLst/>
          </a:prstGeom>
          <a:noFill/>
          <a:ln w="0" cap="flat">
            <a:noFill/>
            <a:prstDash val="solid"/>
            <a:miter lim="0"/>
          </a:ln>
        </p:spPr>
        <p:txBody>
          <a:bodyPr vert="horz" wrap="square" lIns="0" tIns="0" rIns="0" bIns="0"/>
          <a:lstStyle/>
          <a:p>
            <a:pPr algn="l" rtl="0" eaLnBrk="0">
              <a:lnSpc>
                <a:spcPct val="83532"/>
              </a:lnSpc>
              <a:tabLst/>
            </a:pPr>
            <a:endParaRPr sz="1100" dirty="0">
              <a:latin typeface="Arial"/>
              <a:ea typeface="Arial"/>
              <a:cs typeface="Arial"/>
            </a:endParaRPr>
          </a:p>
          <a:p>
            <a:pPr marL="321945" algn="l" rtl="0" eaLnBrk="0">
              <a:lnSpc>
                <a:spcPct val="87000"/>
              </a:lnSpc>
              <a:tabLst/>
            </a:pPr>
            <a:r>
              <a:rPr lang="en-US" sz="1100" kern="0" spc="60" dirty="0">
                <a:solidFill>
                  <a:srgbClr val="000A08">
                    <a:alpha val="100000"/>
                  </a:srgbClr>
                </a:solidFill>
                <a:latin typeface="Arial"/>
                <a:ea typeface="Arial"/>
                <a:cs typeface="Arial"/>
              </a:rPr>
              <a:t>BÖLÜM II </a:t>
            </a:r>
            <a:r>
              <a:rPr lang="en-US" sz="1100" kern="0" spc="60" dirty="0" err="1">
                <a:solidFill>
                  <a:srgbClr val="000A08">
                    <a:alpha val="100000"/>
                  </a:srgbClr>
                </a:solidFill>
                <a:latin typeface="Arial"/>
                <a:ea typeface="Arial"/>
                <a:cs typeface="Arial"/>
              </a:rPr>
              <a:t>Üyelik</a:t>
            </a:r>
            <a:r>
              <a:rPr lang="en-US" sz="1100" kern="0" spc="60" dirty="0">
                <a:solidFill>
                  <a:srgbClr val="000A08">
                    <a:alpha val="100000"/>
                  </a:srgbClr>
                </a:solidFill>
                <a:latin typeface="Arial"/>
                <a:ea typeface="Arial"/>
                <a:cs typeface="Arial"/>
              </a:rPr>
              <a:t> </a:t>
            </a:r>
            <a:r>
              <a:rPr lang="en-US" sz="1100" kern="0" spc="60" dirty="0" err="1">
                <a:solidFill>
                  <a:srgbClr val="000A08">
                    <a:alpha val="100000"/>
                  </a:srgbClr>
                </a:solidFill>
                <a:latin typeface="Arial"/>
                <a:ea typeface="Arial"/>
                <a:cs typeface="Arial"/>
              </a:rPr>
              <a:t>Katılımı</a:t>
            </a:r>
            <a:endParaRPr lang="en-US" sz="1100" kern="0" spc="60" dirty="0">
              <a:solidFill>
                <a:srgbClr val="000A08">
                  <a:alpha val="100000"/>
                </a:srgbClr>
              </a:solidFill>
              <a:latin typeface="Arial"/>
              <a:ea typeface="Arial"/>
              <a:cs typeface="Arial"/>
            </a:endParaRPr>
          </a:p>
          <a:p>
            <a:pPr marL="321945" algn="l" rtl="0" eaLnBrk="0">
              <a:lnSpc>
                <a:spcPct val="87000"/>
              </a:lnSpc>
              <a:tabLst/>
            </a:pPr>
            <a:endParaRPr lang="en-US" sz="1100" dirty="0">
              <a:latin typeface="Arial"/>
              <a:ea typeface="Arial"/>
              <a:cs typeface="Arial"/>
            </a:endParaRPr>
          </a:p>
          <a:p>
            <a:pPr marL="20320" algn="l" rtl="0" eaLnBrk="0">
              <a:lnSpc>
                <a:spcPct val="82000"/>
              </a:lnSpc>
              <a:spcBef>
                <a:spcPts val="242"/>
              </a:spcBef>
              <a:tabLst>
                <a:tab pos="102870" algn="l"/>
              </a:tabLst>
            </a:pPr>
            <a:r>
              <a:rPr lang="en-US" sz="1100" kern="0" spc="0" dirty="0">
                <a:solidFill>
                  <a:srgbClr val="033A88">
                    <a:alpha val="100000"/>
                  </a:srgbClr>
                </a:solidFill>
                <a:latin typeface="Times New Roman"/>
                <a:ea typeface="Times New Roman"/>
                <a:cs typeface="Times New Roman"/>
              </a:rPr>
              <a:t>	</a:t>
            </a:r>
            <a:r>
              <a:rPr lang="en-US" sz="1100" b="1" kern="0" spc="20" dirty="0">
                <a:solidFill>
                  <a:srgbClr val="033A88">
                    <a:alpha val="100000"/>
                  </a:srgbClr>
                </a:solidFill>
                <a:latin typeface="Times New Roman"/>
                <a:ea typeface="Times New Roman"/>
                <a:cs typeface="Times New Roman"/>
              </a:rPr>
              <a:t>       </a:t>
            </a:r>
            <a:r>
              <a:rPr lang="en-US" sz="1100" b="1" kern="0" spc="0" dirty="0" err="1">
                <a:solidFill>
                  <a:srgbClr val="033A88">
                    <a:alpha val="100000"/>
                  </a:srgbClr>
                </a:solidFill>
                <a:latin typeface="Times New Roman"/>
                <a:ea typeface="Times New Roman"/>
                <a:cs typeface="Times New Roman"/>
              </a:rPr>
              <a:t>Katılım</a:t>
            </a:r>
            <a:r>
              <a:rPr lang="en-US" sz="1100" b="1" kern="0" spc="0" dirty="0">
                <a:solidFill>
                  <a:srgbClr val="033A88">
                    <a:alpha val="100000"/>
                  </a:srgbClr>
                </a:solidFill>
                <a:latin typeface="Times New Roman"/>
                <a:ea typeface="Times New Roman"/>
                <a:cs typeface="Times New Roman"/>
              </a:rPr>
              <a:t> </a:t>
            </a:r>
            <a:r>
              <a:rPr lang="en-US" sz="1100" b="1" kern="0" spc="0" dirty="0" err="1">
                <a:solidFill>
                  <a:srgbClr val="033A88">
                    <a:alpha val="100000"/>
                  </a:srgbClr>
                </a:solidFill>
                <a:latin typeface="Times New Roman"/>
                <a:ea typeface="Times New Roman"/>
                <a:cs typeface="Times New Roman"/>
              </a:rPr>
              <a:t>Şartları</a:t>
            </a:r>
            <a:endParaRPr lang="en-US" sz="1100" b="1" kern="0" spc="0" dirty="0">
              <a:solidFill>
                <a:srgbClr val="033A88">
                  <a:alpha val="100000"/>
                </a:srgbClr>
              </a:solidFill>
              <a:latin typeface="Times New Roman"/>
              <a:ea typeface="Times New Roman"/>
              <a:cs typeface="Times New Roman"/>
            </a:endParaRPr>
          </a:p>
          <a:p>
            <a:pPr marL="20320" algn="l" rtl="0" eaLnBrk="0">
              <a:lnSpc>
                <a:spcPct val="82000"/>
              </a:lnSpc>
              <a:spcBef>
                <a:spcPts val="242"/>
              </a:spcBef>
              <a:tabLst>
                <a:tab pos="102870" algn="l"/>
              </a:tabLst>
            </a:pPr>
            <a:endParaRPr lang="en-US" sz="1100" b="1" kern="0" dirty="0">
              <a:solidFill>
                <a:srgbClr val="033A88">
                  <a:alpha val="100000"/>
                </a:srgbClr>
              </a:solidFill>
              <a:latin typeface="Times New Roman"/>
              <a:ea typeface="Times New Roman"/>
              <a:cs typeface="Times New Roman"/>
            </a:endParaRPr>
          </a:p>
          <a:p>
            <a:pPr marL="20320" algn="l" rtl="0" eaLnBrk="0">
              <a:lnSpc>
                <a:spcPct val="82000"/>
              </a:lnSpc>
              <a:spcBef>
                <a:spcPts val="242"/>
              </a:spcBef>
              <a:tabLst>
                <a:tab pos="102870" algn="l"/>
              </a:tabLst>
            </a:pPr>
            <a:r>
              <a:rPr lang="en-US" sz="1100" kern="0" spc="40" dirty="0">
                <a:solidFill>
                  <a:srgbClr val="595959">
                    <a:alpha val="100000"/>
                  </a:srgbClr>
                </a:solidFill>
                <a:latin typeface="Times New Roman"/>
                <a:ea typeface="Times New Roman"/>
                <a:cs typeface="Times New Roman"/>
              </a:rPr>
              <a:t>1. Yer</a:t>
            </a:r>
            <a:r>
              <a:rPr lang="tr-TR" sz="1100" kern="0" spc="40" dirty="0">
                <a:solidFill>
                  <a:srgbClr val="595959">
                    <a:alpha val="100000"/>
                  </a:srgbClr>
                </a:solidFill>
                <a:latin typeface="Times New Roman"/>
                <a:ea typeface="Times New Roman"/>
                <a:cs typeface="Times New Roman"/>
              </a:rPr>
              <a:t>el</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Üst</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Düzey</a:t>
            </a:r>
            <a:r>
              <a:rPr lang="en-US" sz="1100" kern="0" spc="40" dirty="0">
                <a:solidFill>
                  <a:srgbClr val="595959">
                    <a:alpha val="100000"/>
                  </a:srgbClr>
                </a:solidFill>
                <a:latin typeface="Times New Roman"/>
                <a:ea typeface="Times New Roman"/>
                <a:cs typeface="Times New Roman"/>
              </a:rPr>
              <a:t> Teknoloji: </a:t>
            </a:r>
            <a:r>
              <a:rPr lang="en-US" sz="1100" kern="0" spc="40" dirty="0" err="1">
                <a:solidFill>
                  <a:srgbClr val="595959">
                    <a:alpha val="100000"/>
                  </a:srgbClr>
                </a:solidFill>
                <a:latin typeface="Times New Roman"/>
                <a:ea typeface="Times New Roman"/>
                <a:cs typeface="Times New Roman"/>
              </a:rPr>
              <a:t>Belirli</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bir</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sektörde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lider</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teknolojik</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yeteneklere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ve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yenilikçi</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çözümlere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sahip</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olmalı</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otomotiv</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endüstrisinin</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gelişimini</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destekleyebilmelidir</a:t>
            </a:r>
            <a:r>
              <a:rPr lang="en-US" sz="1100" kern="0" spc="40" dirty="0">
                <a:solidFill>
                  <a:srgbClr val="595959">
                    <a:alpha val="100000"/>
                  </a:srgbClr>
                </a:solidFill>
                <a:latin typeface="Times New Roman"/>
                <a:ea typeface="Times New Roman"/>
                <a:cs typeface="Times New Roman"/>
              </a:rPr>
              <a:t>.</a:t>
            </a:r>
          </a:p>
          <a:p>
            <a:pPr marL="20320" algn="l" rtl="0" eaLnBrk="0">
              <a:lnSpc>
                <a:spcPct val="82000"/>
              </a:lnSpc>
              <a:spcBef>
                <a:spcPts val="242"/>
              </a:spcBef>
              <a:tabLst>
                <a:tab pos="102870" algn="l"/>
              </a:tabLst>
            </a:pPr>
            <a:endParaRPr lang="en-US" sz="1100" kern="0" spc="40" dirty="0">
              <a:solidFill>
                <a:srgbClr val="595959">
                  <a:alpha val="100000"/>
                </a:srgbClr>
              </a:solidFill>
              <a:latin typeface="Times New Roman"/>
              <a:ea typeface="Times New Roman"/>
              <a:cs typeface="Times New Roman"/>
            </a:endParaRPr>
          </a:p>
          <a:p>
            <a:pPr marL="20320" algn="l" rtl="0" eaLnBrk="0">
              <a:lnSpc>
                <a:spcPct val="82000"/>
              </a:lnSpc>
              <a:spcBef>
                <a:spcPts val="242"/>
              </a:spcBef>
              <a:tabLst>
                <a:tab pos="102870" algn="l"/>
              </a:tabLst>
            </a:pPr>
            <a:r>
              <a:rPr lang="en-US" sz="1100" kern="0" spc="40" dirty="0">
                <a:solidFill>
                  <a:srgbClr val="595959">
                    <a:alpha val="100000"/>
                  </a:srgbClr>
                </a:solidFill>
                <a:latin typeface="Times New Roman"/>
                <a:ea typeface="Times New Roman"/>
                <a:cs typeface="Times New Roman"/>
              </a:rPr>
              <a:t>2. </a:t>
            </a:r>
            <a:r>
              <a:rPr lang="en-US" sz="1100" kern="0" spc="40" dirty="0" err="1">
                <a:solidFill>
                  <a:srgbClr val="595959">
                    <a:alpha val="100000"/>
                  </a:srgbClr>
                </a:solidFill>
                <a:latin typeface="Times New Roman"/>
                <a:ea typeface="Times New Roman"/>
                <a:cs typeface="Times New Roman"/>
              </a:rPr>
              <a:t>Uluslararası</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Deneyim</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Uluslararası</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piyasa</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işletiminde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zengin</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bir</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deneyime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sahip</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olmalı</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ve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küresel</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pazardaki</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zorluklara</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ve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fırsatlara</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etkin</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bir</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şekilde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yanıt</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verebilmelidir</a:t>
            </a:r>
            <a:r>
              <a:rPr lang="en-US" sz="1100" kern="0" spc="30" dirty="0">
                <a:solidFill>
                  <a:srgbClr val="595959">
                    <a:alpha val="100000"/>
                  </a:srgbClr>
                </a:solidFill>
                <a:latin typeface="Times New Roman"/>
                <a:ea typeface="Times New Roman"/>
                <a:cs typeface="Times New Roman"/>
              </a:rPr>
              <a:t>.</a:t>
            </a:r>
            <a:endParaRPr lang="en-US" sz="1100" dirty="0">
              <a:latin typeface="Times New Roman"/>
              <a:ea typeface="Times New Roman"/>
              <a:cs typeface="Times New Roman"/>
            </a:endParaRPr>
          </a:p>
          <a:p>
            <a:pPr marL="14604" indent="635" algn="l" rtl="0" eaLnBrk="0">
              <a:lnSpc>
                <a:spcPct val="118000"/>
              </a:lnSpc>
              <a:spcBef>
                <a:spcPts val="401"/>
              </a:spcBef>
              <a:tabLst/>
            </a:pPr>
            <a:r>
              <a:rPr lang="en-US" sz="1100" kern="0" spc="40" dirty="0">
                <a:solidFill>
                  <a:srgbClr val="595959">
                    <a:alpha val="100000"/>
                  </a:srgbClr>
                </a:solidFill>
                <a:latin typeface="Times New Roman"/>
                <a:ea typeface="Times New Roman"/>
                <a:cs typeface="Times New Roman"/>
              </a:rPr>
              <a:t>3. </a:t>
            </a:r>
            <a:r>
              <a:rPr lang="en-US" sz="1100" kern="0" spc="40" dirty="0" err="1">
                <a:solidFill>
                  <a:srgbClr val="595959">
                    <a:alpha val="100000"/>
                  </a:srgbClr>
                </a:solidFill>
                <a:latin typeface="Times New Roman"/>
                <a:ea typeface="Times New Roman"/>
                <a:cs typeface="Times New Roman"/>
              </a:rPr>
              <a:t>Uluslararası</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Sertifikalı</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Ürünler</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Uluslararası</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sertifikaya</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sahip</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ürünlere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sahip</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olmalı</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ürün</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kalitesinin</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küresel</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standartlara</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uygun</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olmasını</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sağlamalı</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ve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piyasa</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rekabetçiliğini</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artırmalıdır</a:t>
            </a:r>
            <a:r>
              <a:rPr lang="en-US" sz="1100" kern="0" spc="40" dirty="0">
                <a:solidFill>
                  <a:srgbClr val="595959">
                    <a:alpha val="100000"/>
                  </a:srgbClr>
                </a:solidFill>
                <a:latin typeface="Times New Roman"/>
                <a:ea typeface="Times New Roman"/>
                <a:cs typeface="Times New Roman"/>
              </a:rPr>
              <a:t>.</a:t>
            </a:r>
          </a:p>
          <a:p>
            <a:pPr marL="14604" indent="635" algn="l" rtl="0" eaLnBrk="0">
              <a:lnSpc>
                <a:spcPct val="118000"/>
              </a:lnSpc>
              <a:spcBef>
                <a:spcPts val="401"/>
              </a:spcBef>
              <a:tabLst/>
            </a:pPr>
            <a:endParaRPr lang="en-US" sz="1100" dirty="0">
              <a:latin typeface="Calibri" panose="020F0502020204030204" pitchFamily="34" charset="0"/>
              <a:ea typeface="Arial"/>
              <a:cs typeface="Calibri" panose="020F0502020204030204" pitchFamily="34" charset="0"/>
            </a:endParaRPr>
          </a:p>
          <a:p>
            <a:pPr marL="20320" algn="l" rtl="0" eaLnBrk="0">
              <a:lnSpc>
                <a:spcPct val="82000"/>
              </a:lnSpc>
              <a:spcBef>
                <a:spcPts val="243"/>
              </a:spcBef>
              <a:tabLst>
                <a:tab pos="102870" algn="l"/>
              </a:tabLst>
            </a:pPr>
            <a:r>
              <a:rPr sz="1100" kern="0" spc="0" dirty="0">
                <a:solidFill>
                  <a:srgbClr val="033A88">
                    <a:alpha val="100000"/>
                  </a:srgbClr>
                </a:solidFill>
                <a:latin typeface="Calibri" panose="020F0502020204030204" pitchFamily="34" charset="0"/>
                <a:ea typeface="Times New Roman"/>
                <a:cs typeface="Calibri" panose="020F0502020204030204" pitchFamily="34" charset="0"/>
              </a:rPr>
              <a:t>	</a:t>
            </a:r>
            <a:r>
              <a:rPr sz="1100" b="1" kern="0" spc="20" dirty="0">
                <a:solidFill>
                  <a:srgbClr val="033A88">
                    <a:alpha val="100000"/>
                  </a:srgbClr>
                </a:solidFill>
                <a:latin typeface="Calibri" panose="020F0502020204030204" pitchFamily="34" charset="0"/>
                <a:ea typeface="Times New Roman"/>
                <a:cs typeface="Calibri" panose="020F0502020204030204" pitchFamily="34" charset="0"/>
              </a:rPr>
              <a:t>       </a:t>
            </a:r>
            <a:r>
              <a:rPr lang="en-US" sz="1100" b="1" kern="0" dirty="0" err="1">
                <a:solidFill>
                  <a:srgbClr val="033A88">
                    <a:alpha val="100000"/>
                  </a:srgbClr>
                </a:solidFill>
                <a:latin typeface="Calibri" panose="020F0502020204030204" pitchFamily="34" charset="0"/>
                <a:ea typeface="Times New Roman"/>
                <a:cs typeface="Calibri" panose="020F0502020204030204" pitchFamily="34" charset="0"/>
              </a:rPr>
              <a:t>Programa</a:t>
            </a:r>
            <a:r>
              <a:rPr lang="en-US" sz="1100" b="1" kern="0" dirty="0">
                <a:solidFill>
                  <a:srgbClr val="033A88">
                    <a:alpha val="100000"/>
                  </a:srgbClr>
                </a:solidFill>
                <a:latin typeface="Calibri" panose="020F0502020204030204" pitchFamily="34" charset="0"/>
                <a:ea typeface="Times New Roman"/>
                <a:cs typeface="Calibri" panose="020F0502020204030204" pitchFamily="34" charset="0"/>
              </a:rPr>
              <a:t> </a:t>
            </a:r>
            <a:r>
              <a:rPr lang="en-US" sz="1100" b="1" kern="0" dirty="0" err="1">
                <a:solidFill>
                  <a:srgbClr val="033A88">
                    <a:alpha val="100000"/>
                  </a:srgbClr>
                </a:solidFill>
                <a:latin typeface="Calibri" panose="020F0502020204030204" pitchFamily="34" charset="0"/>
                <a:ea typeface="Times New Roman"/>
                <a:cs typeface="Calibri" panose="020F0502020204030204" pitchFamily="34" charset="0"/>
              </a:rPr>
              <a:t>Katılım</a:t>
            </a:r>
            <a:endParaRPr lang="en-US" sz="1100" b="1" kern="0" dirty="0">
              <a:solidFill>
                <a:srgbClr val="033A88">
                  <a:alpha val="100000"/>
                </a:srgbClr>
              </a:solidFill>
              <a:latin typeface="Calibri" panose="020F0502020204030204" pitchFamily="34" charset="0"/>
              <a:ea typeface="Times New Roman"/>
              <a:cs typeface="Calibri" panose="020F0502020204030204" pitchFamily="34" charset="0"/>
            </a:endParaRPr>
          </a:p>
          <a:p>
            <a:pPr marL="20320" algn="l" rtl="0" eaLnBrk="0">
              <a:lnSpc>
                <a:spcPct val="82000"/>
              </a:lnSpc>
              <a:spcBef>
                <a:spcPts val="243"/>
              </a:spcBef>
              <a:tabLst>
                <a:tab pos="102870" algn="l"/>
              </a:tabLst>
            </a:pPr>
            <a:endParaRPr sz="1100" dirty="0">
              <a:latin typeface="Calibri" panose="020F0502020204030204" pitchFamily="34" charset="0"/>
              <a:ea typeface="Times New Roman"/>
              <a:cs typeface="Calibri" panose="020F0502020204030204" pitchFamily="34" charset="0"/>
            </a:endParaRPr>
          </a:p>
          <a:p>
            <a:pPr marL="14604" indent="-1905" algn="l" rtl="0" eaLnBrk="0">
              <a:lnSpc>
                <a:spcPct val="132000"/>
              </a:lnSpc>
              <a:spcBef>
                <a:spcPts val="166"/>
              </a:spcBef>
              <a:tabLst/>
            </a:pP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Başvuranların</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üyelik</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başvuru</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formunu</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doldurarak</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denetim</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komitesinin</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onayını</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alması</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gerekmektedir</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Daha</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fazla</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ayrıntı</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için</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lütfen</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sonraki</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giriş</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kriterlerine</a:t>
            </a:r>
            <a:r>
              <a:rPr lang="en-US" sz="1100"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50" dirty="0" err="1">
                <a:solidFill>
                  <a:srgbClr val="595959">
                    <a:alpha val="100000"/>
                  </a:srgbClr>
                </a:solidFill>
                <a:latin typeface="Calibri" panose="020F0502020204030204" pitchFamily="34" charset="0"/>
                <a:ea typeface="Times New Roman"/>
                <a:cs typeface="Calibri" panose="020F0502020204030204" pitchFamily="34" charset="0"/>
              </a:rPr>
              <a:t>bakın</a:t>
            </a:r>
            <a:r>
              <a:rPr lang="en-US" sz="1100" kern="0" spc="50" dirty="0">
                <a:solidFill>
                  <a:srgbClr val="595959">
                    <a:alpha val="100000"/>
                  </a:srgbClr>
                </a:solidFill>
                <a:latin typeface="Times New Roman"/>
                <a:ea typeface="Times New Roman"/>
                <a:cs typeface="Times New Roman"/>
              </a:rPr>
              <a:t>.</a:t>
            </a:r>
            <a:endParaRPr lang="en-US" sz="1100" dirty="0">
              <a:latin typeface="Times New Roman"/>
              <a:ea typeface="Times New Roman"/>
              <a:cs typeface="Times New Roman"/>
            </a:endParaRPr>
          </a:p>
        </p:txBody>
      </p:sp>
      <p:pic>
        <p:nvPicPr>
          <p:cNvPr id="216" name="picture 216"/>
          <p:cNvPicPr>
            <a:picLocks noChangeAspect="1"/>
          </p:cNvPicPr>
          <p:nvPr/>
        </p:nvPicPr>
        <p:blipFill>
          <a:blip r:embed="rId3"/>
          <a:stretch>
            <a:fillRect/>
          </a:stretch>
        </p:blipFill>
        <p:spPr>
          <a:xfrm rot="21600000">
            <a:off x="4282838" y="4572413"/>
            <a:ext cx="82503" cy="75040"/>
          </a:xfrm>
          <a:prstGeom prst="rect">
            <a:avLst/>
          </a:prstGeom>
        </p:spPr>
      </p:pic>
      <p:pic>
        <p:nvPicPr>
          <p:cNvPr id="218" name="picture 218"/>
          <p:cNvPicPr>
            <a:picLocks noChangeAspect="1"/>
          </p:cNvPicPr>
          <p:nvPr/>
        </p:nvPicPr>
        <p:blipFill>
          <a:blip r:embed="rId4"/>
          <a:stretch>
            <a:fillRect/>
          </a:stretch>
        </p:blipFill>
        <p:spPr>
          <a:xfrm rot="21600000">
            <a:off x="4241586" y="1829413"/>
            <a:ext cx="82503" cy="75040"/>
          </a:xfrm>
          <a:prstGeom prst="rect">
            <a:avLst/>
          </a:prstGeom>
        </p:spPr>
      </p:pic>
      <p:sp>
        <p:nvSpPr>
          <p:cNvPr id="220" name="textbox 220"/>
          <p:cNvSpPr/>
          <p:nvPr/>
        </p:nvSpPr>
        <p:spPr>
          <a:xfrm>
            <a:off x="8433024" y="1415909"/>
            <a:ext cx="3390676" cy="4481037"/>
          </a:xfrm>
          <a:prstGeom prst="rect">
            <a:avLst/>
          </a:prstGeom>
          <a:noFill/>
          <a:ln w="0" cap="flat">
            <a:noFill/>
            <a:prstDash val="solid"/>
            <a:miter lim="0"/>
          </a:ln>
        </p:spPr>
        <p:txBody>
          <a:bodyPr vert="horz" wrap="square" lIns="0" tIns="0" rIns="0" bIns="0"/>
          <a:lstStyle/>
          <a:p>
            <a:pPr algn="l" rtl="0" eaLnBrk="0">
              <a:lnSpc>
                <a:spcPct val="93776"/>
              </a:lnSpc>
              <a:tabLst/>
            </a:pPr>
            <a:endParaRPr sz="1100" dirty="0">
              <a:latin typeface="Calibri" panose="020F0502020204030204" pitchFamily="34" charset="0"/>
              <a:ea typeface="Arial"/>
              <a:cs typeface="Calibri" panose="020F0502020204030204" pitchFamily="34" charset="0"/>
            </a:endParaRPr>
          </a:p>
          <a:p>
            <a:pPr marL="1241425" indent="-1133475" rtl="0" eaLnBrk="0">
              <a:lnSpc>
                <a:spcPct val="75000"/>
              </a:lnSpc>
              <a:tabLst/>
            </a:pPr>
            <a:r>
              <a:rPr lang="en-US" sz="1100" kern="0" spc="80" dirty="0">
                <a:solidFill>
                  <a:srgbClr val="00060D">
                    <a:alpha val="100000"/>
                  </a:srgbClr>
                </a:solidFill>
                <a:latin typeface="Calibri" panose="020F0502020204030204" pitchFamily="34" charset="0"/>
                <a:ea typeface="Arial"/>
                <a:cs typeface="Calibri" panose="020F0502020204030204" pitchFamily="34" charset="0"/>
              </a:rPr>
              <a:t>BÖLÜM III </a:t>
            </a:r>
            <a:r>
              <a:rPr lang="en-US" sz="1100" kern="0" spc="80" dirty="0" err="1">
                <a:solidFill>
                  <a:srgbClr val="00060D">
                    <a:alpha val="100000"/>
                  </a:srgbClr>
                </a:solidFill>
                <a:latin typeface="Calibri" panose="020F0502020204030204" pitchFamily="34" charset="0"/>
                <a:ea typeface="Arial"/>
                <a:cs typeface="Calibri" panose="020F0502020204030204" pitchFamily="34" charset="0"/>
              </a:rPr>
              <a:t>Üyelerin</a:t>
            </a:r>
            <a:r>
              <a:rPr lang="en-US" sz="1100" kern="0" spc="80" dirty="0">
                <a:solidFill>
                  <a:srgbClr val="00060D">
                    <a:alpha val="100000"/>
                  </a:srgbClr>
                </a:solidFill>
                <a:latin typeface="Calibri" panose="020F0502020204030204" pitchFamily="34" charset="0"/>
                <a:ea typeface="Arial"/>
                <a:cs typeface="Calibri" panose="020F0502020204030204" pitchFamily="34" charset="0"/>
              </a:rPr>
              <a:t> Hak </a:t>
            </a:r>
            <a:r>
              <a:rPr lang="en-US" sz="1100" kern="0" spc="80" dirty="0" err="1">
                <a:solidFill>
                  <a:srgbClr val="00060D">
                    <a:alpha val="100000"/>
                  </a:srgbClr>
                </a:solidFill>
                <a:latin typeface="Calibri" panose="020F0502020204030204" pitchFamily="34" charset="0"/>
                <a:ea typeface="Arial"/>
                <a:cs typeface="Calibri" panose="020F0502020204030204" pitchFamily="34" charset="0"/>
              </a:rPr>
              <a:t>ve</a:t>
            </a:r>
            <a:r>
              <a:rPr lang="en-US" sz="1100" kern="0" spc="80" dirty="0">
                <a:solidFill>
                  <a:srgbClr val="00060D">
                    <a:alpha val="100000"/>
                  </a:srgbClr>
                </a:solidFill>
                <a:latin typeface="Calibri" panose="020F0502020204030204" pitchFamily="34" charset="0"/>
                <a:ea typeface="Arial"/>
                <a:cs typeface="Calibri" panose="020F0502020204030204" pitchFamily="34" charset="0"/>
              </a:rPr>
              <a:t> </a:t>
            </a:r>
            <a:r>
              <a:rPr lang="en-US" sz="1100" kern="0" spc="80" dirty="0" err="1">
                <a:solidFill>
                  <a:srgbClr val="00060D">
                    <a:alpha val="100000"/>
                  </a:srgbClr>
                </a:solidFill>
                <a:latin typeface="Calibri" panose="020F0502020204030204" pitchFamily="34" charset="0"/>
                <a:ea typeface="Arial"/>
                <a:cs typeface="Calibri" panose="020F0502020204030204" pitchFamily="34" charset="0"/>
              </a:rPr>
              <a:t>Yükümlülükleri</a:t>
            </a:r>
            <a:endParaRPr lang="en-US" sz="1100" dirty="0">
              <a:latin typeface="Calibri" panose="020F0502020204030204" pitchFamily="34" charset="0"/>
              <a:ea typeface="Arial"/>
              <a:cs typeface="Calibri" panose="020F0502020204030204" pitchFamily="34" charset="0"/>
            </a:endParaRPr>
          </a:p>
          <a:p>
            <a:pPr marL="20320" algn="l" rtl="0" eaLnBrk="0">
              <a:lnSpc>
                <a:spcPct val="82000"/>
              </a:lnSpc>
              <a:spcBef>
                <a:spcPts val="243"/>
              </a:spcBef>
              <a:tabLst>
                <a:tab pos="102870" algn="l"/>
              </a:tabLst>
            </a:pPr>
            <a:r>
              <a:rPr sz="1100" kern="0" spc="0" dirty="0">
                <a:solidFill>
                  <a:srgbClr val="033A88">
                    <a:alpha val="100000"/>
                  </a:srgbClr>
                </a:solidFill>
                <a:latin typeface="Calibri" panose="020F0502020204030204" pitchFamily="34" charset="0"/>
                <a:ea typeface="Times New Roman"/>
                <a:cs typeface="Calibri" panose="020F0502020204030204" pitchFamily="34" charset="0"/>
              </a:rPr>
              <a:t>	</a:t>
            </a:r>
            <a:r>
              <a:rPr sz="1100" b="1" kern="0" spc="20" dirty="0">
                <a:solidFill>
                  <a:srgbClr val="033A88">
                    <a:alpha val="100000"/>
                  </a:srgbClr>
                </a:solidFill>
                <a:latin typeface="Calibri" panose="020F0502020204030204" pitchFamily="34" charset="0"/>
                <a:ea typeface="Times New Roman"/>
                <a:cs typeface="Calibri" panose="020F0502020204030204" pitchFamily="34" charset="0"/>
              </a:rPr>
              <a:t>      </a:t>
            </a:r>
            <a:endParaRPr lang="en-US" sz="1100" b="1" kern="0" spc="20" dirty="0">
              <a:solidFill>
                <a:srgbClr val="033A88">
                  <a:alpha val="100000"/>
                </a:srgbClr>
              </a:solidFill>
              <a:latin typeface="Calibri" panose="020F0502020204030204" pitchFamily="34" charset="0"/>
              <a:ea typeface="Times New Roman"/>
              <a:cs typeface="Calibri" panose="020F0502020204030204" pitchFamily="34" charset="0"/>
            </a:endParaRPr>
          </a:p>
          <a:p>
            <a:pPr marL="20320" algn="l" rtl="0" eaLnBrk="0">
              <a:lnSpc>
                <a:spcPct val="82000"/>
              </a:lnSpc>
              <a:spcBef>
                <a:spcPts val="243"/>
              </a:spcBef>
              <a:tabLst>
                <a:tab pos="102870" algn="l"/>
              </a:tabLst>
            </a:pPr>
            <a:endParaRPr lang="en-GB" sz="1100" b="1" kern="0" spc="20" dirty="0">
              <a:solidFill>
                <a:srgbClr val="033A88">
                  <a:alpha val="100000"/>
                </a:srgbClr>
              </a:solidFill>
              <a:latin typeface="Calibri" panose="020F0502020204030204" pitchFamily="34" charset="0"/>
              <a:ea typeface="Times New Roman"/>
              <a:cs typeface="Calibri" panose="020F0502020204030204" pitchFamily="34" charset="0"/>
            </a:endParaRPr>
          </a:p>
          <a:p>
            <a:pPr marL="20320" algn="l" rtl="0" eaLnBrk="0">
              <a:lnSpc>
                <a:spcPct val="82000"/>
              </a:lnSpc>
              <a:spcBef>
                <a:spcPts val="243"/>
              </a:spcBef>
              <a:tabLst>
                <a:tab pos="102870" algn="l"/>
              </a:tabLst>
            </a:pPr>
            <a:r>
              <a:rPr lang="en-GB" sz="1100" b="1" kern="0" spc="20" dirty="0">
                <a:solidFill>
                  <a:srgbClr val="033A88">
                    <a:alpha val="100000"/>
                  </a:srgbClr>
                </a:solidFill>
                <a:latin typeface="Calibri" panose="020F0502020204030204" pitchFamily="34" charset="0"/>
                <a:ea typeface="Times New Roman"/>
                <a:cs typeface="Calibri" panose="020F0502020204030204" pitchFamily="34" charset="0"/>
              </a:rPr>
              <a:t>      </a:t>
            </a:r>
            <a:r>
              <a:rPr sz="1100" b="1" kern="0" spc="20" dirty="0">
                <a:solidFill>
                  <a:srgbClr val="033A88">
                    <a:alpha val="100000"/>
                  </a:srgbClr>
                </a:solidFill>
                <a:latin typeface="Calibri" panose="020F0502020204030204" pitchFamily="34" charset="0"/>
                <a:ea typeface="Times New Roman"/>
                <a:cs typeface="Calibri" panose="020F0502020204030204" pitchFamily="34" charset="0"/>
              </a:rPr>
              <a:t> </a:t>
            </a:r>
            <a:r>
              <a:rPr lang="en-US" sz="1100" b="1" kern="0" spc="0" dirty="0" err="1">
                <a:solidFill>
                  <a:srgbClr val="033A88">
                    <a:alpha val="100000"/>
                  </a:srgbClr>
                </a:solidFill>
                <a:latin typeface="Calibri" panose="020F0502020204030204" pitchFamily="34" charset="0"/>
                <a:ea typeface="Times New Roman"/>
                <a:cs typeface="Calibri" panose="020F0502020204030204" pitchFamily="34" charset="0"/>
              </a:rPr>
              <a:t>Üyelerin</a:t>
            </a:r>
            <a:r>
              <a:rPr lang="en-US" sz="1100" b="1" kern="0" spc="0" dirty="0">
                <a:solidFill>
                  <a:srgbClr val="033A88">
                    <a:alpha val="100000"/>
                  </a:srgbClr>
                </a:solidFill>
                <a:latin typeface="Calibri" panose="020F0502020204030204" pitchFamily="34" charset="0"/>
                <a:ea typeface="Times New Roman"/>
                <a:cs typeface="Calibri" panose="020F0502020204030204" pitchFamily="34" charset="0"/>
              </a:rPr>
              <a:t> </a:t>
            </a:r>
            <a:r>
              <a:rPr lang="en-US" sz="1100" b="1" kern="0" spc="0" dirty="0" err="1">
                <a:solidFill>
                  <a:srgbClr val="033A88">
                    <a:alpha val="100000"/>
                  </a:srgbClr>
                </a:solidFill>
                <a:latin typeface="Calibri" panose="020F0502020204030204" pitchFamily="34" charset="0"/>
                <a:ea typeface="Times New Roman"/>
                <a:cs typeface="Calibri" panose="020F0502020204030204" pitchFamily="34" charset="0"/>
              </a:rPr>
              <a:t>Hakları</a:t>
            </a:r>
            <a:r>
              <a:rPr lang="en-US" sz="1100" b="1" kern="0" spc="0" dirty="0">
                <a:solidFill>
                  <a:srgbClr val="033A88">
                    <a:alpha val="100000"/>
                  </a:srgbClr>
                </a:solidFill>
                <a:latin typeface="Calibri" panose="020F0502020204030204" pitchFamily="34" charset="0"/>
                <a:ea typeface="Times New Roman"/>
                <a:cs typeface="Calibri" panose="020F0502020204030204" pitchFamily="34" charset="0"/>
              </a:rPr>
              <a:t> </a:t>
            </a:r>
            <a:r>
              <a:rPr lang="en-US" sz="1100" b="1" kern="0" spc="0" dirty="0" err="1">
                <a:solidFill>
                  <a:srgbClr val="033A88">
                    <a:alpha val="100000"/>
                  </a:srgbClr>
                </a:solidFill>
                <a:latin typeface="Calibri" panose="020F0502020204030204" pitchFamily="34" charset="0"/>
                <a:ea typeface="Times New Roman"/>
                <a:cs typeface="Calibri" panose="020F0502020204030204" pitchFamily="34" charset="0"/>
              </a:rPr>
              <a:t>ve</a:t>
            </a:r>
            <a:r>
              <a:rPr lang="en-US" sz="1100" b="1" kern="0" spc="0" dirty="0">
                <a:solidFill>
                  <a:srgbClr val="033A88">
                    <a:alpha val="100000"/>
                  </a:srgbClr>
                </a:solidFill>
                <a:latin typeface="Calibri" panose="020F0502020204030204" pitchFamily="34" charset="0"/>
                <a:ea typeface="Times New Roman"/>
                <a:cs typeface="Calibri" panose="020F0502020204030204" pitchFamily="34" charset="0"/>
              </a:rPr>
              <a:t> </a:t>
            </a:r>
            <a:r>
              <a:rPr lang="en-US" sz="1100" b="1" kern="0" spc="0" dirty="0" err="1">
                <a:solidFill>
                  <a:srgbClr val="033A88">
                    <a:alpha val="100000"/>
                  </a:srgbClr>
                </a:solidFill>
                <a:latin typeface="Calibri" panose="020F0502020204030204" pitchFamily="34" charset="0"/>
                <a:ea typeface="Times New Roman"/>
                <a:cs typeface="Calibri" panose="020F0502020204030204" pitchFamily="34" charset="0"/>
              </a:rPr>
              <a:t>Menfaatleri</a:t>
            </a:r>
            <a:endParaRPr lang="en-US" sz="1100" b="1" kern="0" spc="0" dirty="0">
              <a:solidFill>
                <a:srgbClr val="033A88">
                  <a:alpha val="100000"/>
                </a:srgbClr>
              </a:solidFill>
              <a:latin typeface="Calibri" panose="020F0502020204030204" pitchFamily="34" charset="0"/>
              <a:ea typeface="Times New Roman"/>
              <a:cs typeface="Calibri" panose="020F0502020204030204" pitchFamily="34" charset="0"/>
            </a:endParaRPr>
          </a:p>
          <a:p>
            <a:pPr marL="20320" algn="l" rtl="0" eaLnBrk="0">
              <a:lnSpc>
                <a:spcPct val="82000"/>
              </a:lnSpc>
              <a:spcBef>
                <a:spcPts val="243"/>
              </a:spcBef>
              <a:tabLst>
                <a:tab pos="102870" algn="l"/>
              </a:tabLst>
            </a:pPr>
            <a:endParaRPr lang="en-US" sz="1100" dirty="0">
              <a:latin typeface="Calibri" panose="020F0502020204030204" pitchFamily="34" charset="0"/>
              <a:ea typeface="Times New Roman"/>
              <a:cs typeface="Calibri" panose="020F0502020204030204" pitchFamily="34" charset="0"/>
            </a:endParaRPr>
          </a:p>
          <a:p>
            <a:pPr marL="22225" algn="l" rtl="0" eaLnBrk="0">
              <a:lnSpc>
                <a:spcPct val="91000"/>
              </a:lnSpc>
              <a:spcBef>
                <a:spcPts val="361"/>
              </a:spcBef>
              <a:tabLst/>
            </a:pPr>
            <a:r>
              <a:rPr sz="1100" kern="0" spc="40" dirty="0">
                <a:solidFill>
                  <a:srgbClr val="595959">
                    <a:alpha val="100000"/>
                  </a:srgbClr>
                </a:solidFill>
                <a:latin typeface="Calibri" panose="020F0502020204030204" pitchFamily="34" charset="0"/>
                <a:ea typeface="Times New Roman"/>
                <a:cs typeface="Calibri" panose="020F0502020204030204" pitchFamily="34" charset="0"/>
              </a:rPr>
              <a:t>1.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Kurumun</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çeşitli</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etkinliklerine</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eğitimlerine</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katılmada</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öncelik</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tanımak</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a:t>
            </a:r>
          </a:p>
          <a:p>
            <a:pPr marL="22225" algn="l" rtl="0" eaLnBrk="0">
              <a:lnSpc>
                <a:spcPct val="91000"/>
              </a:lnSpc>
              <a:spcBef>
                <a:spcPts val="361"/>
              </a:spcBef>
              <a:tabLst/>
            </a:pP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2.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Kurum</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tarafından</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sağlanan</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hukuki</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mali</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pazarlama</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hizmetleri</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dahil</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olmak</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üzere</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ücretsiz</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veya</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indirimli</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danışmanlık</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hizmetlerinden</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faydalanmak</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a:t>
            </a:r>
          </a:p>
          <a:p>
            <a:pPr marL="22225" algn="l" rtl="0" eaLnBrk="0">
              <a:lnSpc>
                <a:spcPct val="91000"/>
              </a:lnSpc>
              <a:spcBef>
                <a:spcPts val="361"/>
              </a:spcBef>
              <a:tabLst/>
            </a:pP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3. </a:t>
            </a:r>
            <a:r>
              <a:rPr lang="tr-TR" sz="1100" kern="0" spc="40" dirty="0">
                <a:solidFill>
                  <a:srgbClr val="595959">
                    <a:alpha val="100000"/>
                  </a:srgbClr>
                </a:solidFill>
                <a:latin typeface="Calibri" panose="020F0502020204030204" pitchFamily="34" charset="0"/>
                <a:ea typeface="Times New Roman"/>
                <a:cs typeface="Calibri" panose="020F0502020204030204" pitchFamily="34" charset="0"/>
              </a:rPr>
              <a:t>Platformda</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şirket</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bilgilerini</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yayınlamak</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diğer</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üyelerle</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kaynakları</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birleştirmek</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a:t>
            </a:r>
          </a:p>
          <a:p>
            <a:pPr marL="22225" algn="l" rtl="0" eaLnBrk="0">
              <a:lnSpc>
                <a:spcPct val="91000"/>
              </a:lnSpc>
              <a:spcBef>
                <a:spcPts val="361"/>
              </a:spcBef>
              <a:tabLst/>
            </a:pP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4.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Yatırım</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bağlantı</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faaliyetlerine</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katılarak</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finansman</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fırsatları</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elde</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etmek</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a:t>
            </a:r>
          </a:p>
          <a:p>
            <a:pPr marL="22225" algn="l" rtl="0" eaLnBrk="0">
              <a:lnSpc>
                <a:spcPct val="91000"/>
              </a:lnSpc>
              <a:spcBef>
                <a:spcPts val="361"/>
              </a:spcBef>
              <a:tabLst/>
            </a:pPr>
            <a:endParaRPr lang="en-US" sz="1100" dirty="0">
              <a:latin typeface="Calibri" panose="020F0502020204030204" pitchFamily="34" charset="0"/>
              <a:ea typeface="Arial"/>
              <a:cs typeface="Calibri" panose="020F0502020204030204" pitchFamily="34" charset="0"/>
            </a:endParaRPr>
          </a:p>
          <a:p>
            <a:pPr marL="20320" algn="l" rtl="0" eaLnBrk="0">
              <a:lnSpc>
                <a:spcPct val="82000"/>
              </a:lnSpc>
              <a:spcBef>
                <a:spcPts val="243"/>
              </a:spcBef>
              <a:tabLst>
                <a:tab pos="102870" algn="l"/>
              </a:tabLst>
            </a:pPr>
            <a:r>
              <a:rPr sz="1100" kern="0" spc="0" dirty="0">
                <a:solidFill>
                  <a:srgbClr val="033A88">
                    <a:alpha val="100000"/>
                  </a:srgbClr>
                </a:solidFill>
                <a:latin typeface="Calibri" panose="020F0502020204030204" pitchFamily="34" charset="0"/>
                <a:ea typeface="Times New Roman"/>
                <a:cs typeface="Calibri" panose="020F0502020204030204" pitchFamily="34" charset="0"/>
              </a:rPr>
              <a:t>	</a:t>
            </a:r>
            <a:r>
              <a:rPr sz="1100" b="1" kern="0" spc="20" dirty="0">
                <a:solidFill>
                  <a:srgbClr val="033A88">
                    <a:alpha val="100000"/>
                  </a:srgbClr>
                </a:solidFill>
                <a:latin typeface="Calibri" panose="020F0502020204030204" pitchFamily="34" charset="0"/>
                <a:ea typeface="Times New Roman"/>
                <a:cs typeface="Calibri" panose="020F0502020204030204" pitchFamily="34" charset="0"/>
              </a:rPr>
              <a:t>       </a:t>
            </a:r>
            <a:r>
              <a:rPr lang="en-GB" sz="1100" b="1" kern="0" spc="0" dirty="0" err="1">
                <a:solidFill>
                  <a:srgbClr val="033A88">
                    <a:alpha val="100000"/>
                  </a:srgbClr>
                </a:solidFill>
                <a:latin typeface="Calibri" panose="020F0502020204030204" pitchFamily="34" charset="0"/>
                <a:ea typeface="Times New Roman"/>
                <a:cs typeface="Calibri" panose="020F0502020204030204" pitchFamily="34" charset="0"/>
              </a:rPr>
              <a:t>Üye</a:t>
            </a:r>
            <a:r>
              <a:rPr lang="en-GB" sz="1100" b="1" kern="0" spc="0" dirty="0">
                <a:solidFill>
                  <a:srgbClr val="033A88">
                    <a:alpha val="100000"/>
                  </a:srgbClr>
                </a:solidFill>
                <a:latin typeface="Calibri" panose="020F0502020204030204" pitchFamily="34" charset="0"/>
                <a:ea typeface="Times New Roman"/>
                <a:cs typeface="Calibri" panose="020F0502020204030204" pitchFamily="34" charset="0"/>
              </a:rPr>
              <a:t> </a:t>
            </a:r>
            <a:r>
              <a:rPr lang="en-GB" sz="1100" b="1" kern="0" spc="0" dirty="0" err="1">
                <a:solidFill>
                  <a:srgbClr val="033A88">
                    <a:alpha val="100000"/>
                  </a:srgbClr>
                </a:solidFill>
                <a:latin typeface="Calibri" panose="020F0502020204030204" pitchFamily="34" charset="0"/>
                <a:ea typeface="Times New Roman"/>
                <a:cs typeface="Calibri" panose="020F0502020204030204" pitchFamily="34" charset="0"/>
              </a:rPr>
              <a:t>Yükümlülükleri</a:t>
            </a:r>
            <a:endParaRPr lang="en-GB" sz="1100" b="1" kern="0" spc="0" dirty="0">
              <a:solidFill>
                <a:srgbClr val="033A88">
                  <a:alpha val="100000"/>
                </a:srgbClr>
              </a:solidFill>
              <a:latin typeface="Calibri" panose="020F0502020204030204" pitchFamily="34" charset="0"/>
              <a:ea typeface="Times New Roman"/>
              <a:cs typeface="Calibri" panose="020F0502020204030204" pitchFamily="34" charset="0"/>
            </a:endParaRPr>
          </a:p>
          <a:p>
            <a:pPr marL="20320" algn="l" rtl="0" eaLnBrk="0">
              <a:lnSpc>
                <a:spcPct val="82000"/>
              </a:lnSpc>
              <a:spcBef>
                <a:spcPts val="243"/>
              </a:spcBef>
              <a:tabLst>
                <a:tab pos="102870" algn="l"/>
              </a:tabLst>
            </a:pPr>
            <a:endParaRPr lang="en-GB" sz="1100" dirty="0">
              <a:latin typeface="Calibri" panose="020F0502020204030204" pitchFamily="34" charset="0"/>
              <a:ea typeface="Arial"/>
              <a:cs typeface="Calibri" panose="020F0502020204030204" pitchFamily="34" charset="0"/>
            </a:endParaRPr>
          </a:p>
          <a:p>
            <a:pPr marL="17145" algn="l" rtl="0" eaLnBrk="0">
              <a:lnSpc>
                <a:spcPct val="91000"/>
              </a:lnSpc>
              <a:spcBef>
                <a:spcPts val="1"/>
              </a:spcBef>
              <a:tabLst/>
            </a:pP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Aşağıdaki</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metinde</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daha</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fazla</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kern="0" spc="40" dirty="0" err="1">
                <a:solidFill>
                  <a:srgbClr val="595959">
                    <a:alpha val="100000"/>
                  </a:srgbClr>
                </a:solidFill>
                <a:latin typeface="Calibri" panose="020F0502020204030204" pitchFamily="34" charset="0"/>
                <a:ea typeface="Times New Roman"/>
                <a:cs typeface="Calibri" panose="020F0502020204030204" pitchFamily="34" charset="0"/>
              </a:rPr>
              <a:t>ayrıntıya</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 </a:t>
            </a:r>
            <a:r>
              <a:rPr lang="tr-TR" sz="1100" kern="0" spc="40" dirty="0">
                <a:solidFill>
                  <a:srgbClr val="595959">
                    <a:alpha val="100000"/>
                  </a:srgbClr>
                </a:solidFill>
                <a:latin typeface="Calibri" panose="020F0502020204030204" pitchFamily="34" charset="0"/>
                <a:ea typeface="Times New Roman"/>
                <a:cs typeface="Calibri" panose="020F0502020204030204" pitchFamily="34" charset="0"/>
              </a:rPr>
              <a:t>ulaşılabilir</a:t>
            </a:r>
            <a:r>
              <a:rPr lang="en-US" sz="1100" kern="0" spc="40" dirty="0">
                <a:solidFill>
                  <a:srgbClr val="595959">
                    <a:alpha val="100000"/>
                  </a:srgbClr>
                </a:solidFill>
                <a:latin typeface="Calibri" panose="020F0502020204030204" pitchFamily="34" charset="0"/>
                <a:ea typeface="Times New Roman"/>
                <a:cs typeface="Calibri" panose="020F0502020204030204" pitchFamily="34" charset="0"/>
              </a:rPr>
              <a:t>.</a:t>
            </a:r>
            <a:endParaRPr lang="en-US" sz="1100" dirty="0">
              <a:latin typeface="Calibri" panose="020F0502020204030204" pitchFamily="34" charset="0"/>
              <a:ea typeface="Times New Roman"/>
              <a:cs typeface="Calibri" panose="020F0502020204030204" pitchFamily="34" charset="0"/>
            </a:endParaRPr>
          </a:p>
        </p:txBody>
      </p:sp>
      <p:pic>
        <p:nvPicPr>
          <p:cNvPr id="222" name="picture 222"/>
          <p:cNvPicPr>
            <a:picLocks noChangeAspect="1"/>
          </p:cNvPicPr>
          <p:nvPr/>
        </p:nvPicPr>
        <p:blipFill>
          <a:blip r:embed="rId5"/>
          <a:stretch>
            <a:fillRect/>
          </a:stretch>
        </p:blipFill>
        <p:spPr>
          <a:xfrm rot="21600000">
            <a:off x="8536108" y="4189986"/>
            <a:ext cx="82503" cy="75040"/>
          </a:xfrm>
          <a:prstGeom prst="rect">
            <a:avLst/>
          </a:prstGeom>
        </p:spPr>
      </p:pic>
      <p:pic>
        <p:nvPicPr>
          <p:cNvPr id="224" name="picture 224"/>
          <p:cNvPicPr>
            <a:picLocks noChangeAspect="1"/>
          </p:cNvPicPr>
          <p:nvPr/>
        </p:nvPicPr>
        <p:blipFill>
          <a:blip r:embed="rId6"/>
          <a:stretch>
            <a:fillRect/>
          </a:stretch>
        </p:blipFill>
        <p:spPr>
          <a:xfrm rot="21600000">
            <a:off x="8453605" y="2048285"/>
            <a:ext cx="82503" cy="75040"/>
          </a:xfrm>
          <a:prstGeom prst="rect">
            <a:avLst/>
          </a:prstGeom>
        </p:spPr>
      </p:pic>
      <p:pic>
        <p:nvPicPr>
          <p:cNvPr id="226" name="picture 226"/>
          <p:cNvPicPr>
            <a:picLocks noChangeAspect="1"/>
          </p:cNvPicPr>
          <p:nvPr/>
        </p:nvPicPr>
        <p:blipFill>
          <a:blip r:embed="rId7"/>
          <a:stretch>
            <a:fillRect/>
          </a:stretch>
        </p:blipFill>
        <p:spPr>
          <a:xfrm rot="21600000">
            <a:off x="8225985" y="627525"/>
            <a:ext cx="930402" cy="293869"/>
          </a:xfrm>
          <a:prstGeom prst="rect">
            <a:avLst/>
          </a:prstGeom>
        </p:spPr>
      </p:pic>
      <p:sp>
        <p:nvSpPr>
          <p:cNvPr id="230" name="textbox 230"/>
          <p:cNvSpPr/>
          <p:nvPr/>
        </p:nvSpPr>
        <p:spPr>
          <a:xfrm>
            <a:off x="544952" y="593018"/>
            <a:ext cx="1188598" cy="1619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071"/>
              </a:lnSpc>
              <a:tabLst/>
            </a:pPr>
            <a:r>
              <a:rPr lang="en-US" sz="1400" kern="0" spc="500" dirty="0" err="1">
                <a:solidFill>
                  <a:srgbClr val="000A0A">
                    <a:alpha val="100000"/>
                  </a:srgbClr>
                </a:solidFill>
                <a:latin typeface="Arial"/>
                <a:ea typeface="Arial"/>
                <a:cs typeface="Arial"/>
              </a:rPr>
              <a:t>Kurallar</a:t>
            </a:r>
            <a:endParaRPr sz="1400" dirty="0">
              <a:latin typeface="Arial"/>
              <a:ea typeface="Arial"/>
              <a:cs typeface="Arial"/>
            </a:endParaRPr>
          </a:p>
        </p:txBody>
      </p:sp>
      <p:pic>
        <p:nvPicPr>
          <p:cNvPr id="2" name="Resim 1">
            <a:extLst>
              <a:ext uri="{FF2B5EF4-FFF2-40B4-BE49-F238E27FC236}">
                <a16:creationId xmlns:a16="http://schemas.microsoft.com/office/drawing/2014/main" id="{28185862-5E35-D3FE-9808-CE58DC2ACF1E}"/>
              </a:ext>
            </a:extLst>
          </p:cNvPr>
          <p:cNvPicPr>
            <a:picLocks noChangeAspect="1"/>
          </p:cNvPicPr>
          <p:nvPr/>
        </p:nvPicPr>
        <p:blipFill>
          <a:blip r:embed="rId8"/>
          <a:stretch>
            <a:fillRect/>
          </a:stretch>
        </p:blipFill>
        <p:spPr>
          <a:xfrm>
            <a:off x="11586035" y="598177"/>
            <a:ext cx="562570" cy="552342"/>
          </a:xfrm>
          <a:prstGeom prst="rect">
            <a:avLst/>
          </a:prstGeom>
        </p:spPr>
      </p:pic>
      <p:pic>
        <p:nvPicPr>
          <p:cNvPr id="3" name="Resim 2">
            <a:extLst>
              <a:ext uri="{FF2B5EF4-FFF2-40B4-BE49-F238E27FC236}">
                <a16:creationId xmlns:a16="http://schemas.microsoft.com/office/drawing/2014/main" id="{9B7123B4-5BB2-5475-C92B-4BB521813BF5}"/>
              </a:ext>
            </a:extLst>
          </p:cNvPr>
          <p:cNvPicPr>
            <a:picLocks noChangeAspect="1"/>
          </p:cNvPicPr>
          <p:nvPr/>
        </p:nvPicPr>
        <p:blipFill>
          <a:blip r:embed="rId9"/>
          <a:stretch>
            <a:fillRect/>
          </a:stretch>
        </p:blipFill>
        <p:spPr>
          <a:xfrm>
            <a:off x="9699684" y="487794"/>
            <a:ext cx="1141336" cy="67923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 name="picture 232"/>
          <p:cNvPicPr>
            <a:picLocks noChangeAspect="1"/>
          </p:cNvPicPr>
          <p:nvPr/>
        </p:nvPicPr>
        <p:blipFill>
          <a:blip r:embed="rId2"/>
          <a:stretch>
            <a:fillRect/>
          </a:stretch>
        </p:blipFill>
        <p:spPr>
          <a:xfrm rot="21600000">
            <a:off x="0" y="0"/>
            <a:ext cx="12192000" cy="6858000"/>
          </a:xfrm>
          <a:prstGeom prst="rect">
            <a:avLst/>
          </a:prstGeom>
        </p:spPr>
      </p:pic>
      <p:sp>
        <p:nvSpPr>
          <p:cNvPr id="234" name="textbox 234"/>
          <p:cNvSpPr/>
          <p:nvPr/>
        </p:nvSpPr>
        <p:spPr>
          <a:xfrm>
            <a:off x="572218" y="1987870"/>
            <a:ext cx="4956175" cy="3722465"/>
          </a:xfrm>
          <a:prstGeom prst="rect">
            <a:avLst/>
          </a:prstGeom>
          <a:noFill/>
          <a:ln w="0" cap="flat">
            <a:noFill/>
            <a:prstDash val="solid"/>
            <a:miter lim="0"/>
          </a:ln>
        </p:spPr>
        <p:txBody>
          <a:bodyPr vert="horz" wrap="square" lIns="0" tIns="0" rIns="0" bIns="0"/>
          <a:lstStyle/>
          <a:p>
            <a:pPr algn="l" rtl="0" eaLnBrk="0">
              <a:lnSpc>
                <a:spcPct val="82306"/>
              </a:lnSpc>
              <a:tabLst/>
            </a:pPr>
            <a:endParaRPr sz="1100" dirty="0">
              <a:latin typeface="Calibri" panose="020F0502020204030204" pitchFamily="34" charset="0"/>
              <a:ea typeface="Arial"/>
              <a:cs typeface="Calibri" panose="020F0502020204030204" pitchFamily="34" charset="0"/>
            </a:endParaRPr>
          </a:p>
          <a:p>
            <a:pPr marL="12700" algn="l" rtl="0" eaLnBrk="0">
              <a:lnSpc>
                <a:spcPct val="91000"/>
              </a:lnSpc>
              <a:tabLst/>
            </a:pPr>
            <a:r>
              <a:rPr lang="tr-TR" sz="1100" u="sng" kern="0" spc="50" dirty="0">
                <a:solidFill>
                  <a:srgbClr val="595959">
                    <a:alpha val="100000"/>
                  </a:srgbClr>
                </a:solidFill>
                <a:latin typeface="Calibri" panose="020F0502020204030204" pitchFamily="34" charset="0"/>
                <a:ea typeface="Times New Roman"/>
                <a:cs typeface="Calibri" panose="020F0502020204030204" pitchFamily="34" charset="0"/>
              </a:rPr>
              <a:t>Platform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Yapı</a:t>
            </a:r>
            <a:r>
              <a:rPr lang="tr-TR"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sı</a:t>
            </a:r>
            <a:endPar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endParaRPr>
          </a:p>
          <a:p>
            <a:pPr marL="12700" algn="l" rtl="0" eaLnBrk="0">
              <a:lnSpc>
                <a:spcPct val="91000"/>
              </a:lnSpc>
              <a:tabLst/>
            </a:pPr>
            <a:endPar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endParaRPr>
          </a:p>
          <a:p>
            <a:pPr marL="12700" algn="l" rtl="0" eaLnBrk="0">
              <a:lnSpc>
                <a:spcPct val="91000"/>
              </a:lnSpc>
              <a:tabLst/>
            </a:pP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Tüm</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Bölgeler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a:t>
            </a:r>
            <a:r>
              <a:rPr lang="tr-TR" sz="1100" u="sng" kern="0" spc="50" dirty="0">
                <a:solidFill>
                  <a:srgbClr val="595959">
                    <a:alpha val="100000"/>
                  </a:srgbClr>
                </a:solidFill>
                <a:latin typeface="Calibri" panose="020F0502020204030204" pitchFamily="34" charset="0"/>
                <a:ea typeface="Times New Roman"/>
                <a:cs typeface="Calibri" panose="020F0502020204030204" pitchFamily="34" charset="0"/>
              </a:rPr>
              <a:t>Platform üyeleri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ile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işbirliği</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yaparak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projenin</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uygulanmasını</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teşvik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etmek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a:t>
            </a:r>
          </a:p>
          <a:p>
            <a:pPr marL="12700" algn="l" rtl="0" eaLnBrk="0">
              <a:lnSpc>
                <a:spcPct val="91000"/>
              </a:lnSpc>
              <a:tabLst/>
            </a:pPr>
            <a:endPar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endParaRPr>
          </a:p>
          <a:p>
            <a:pPr marL="12700" algn="l" rtl="0" eaLnBrk="0">
              <a:lnSpc>
                <a:spcPct val="91000"/>
              </a:lnSpc>
              <a:tabLst/>
            </a:pPr>
            <a:r>
              <a:rPr lang="tr-TR" sz="1100" u="sng" kern="0" spc="50" dirty="0">
                <a:solidFill>
                  <a:srgbClr val="595959">
                    <a:alpha val="100000"/>
                  </a:srgbClr>
                </a:solidFill>
                <a:latin typeface="Calibri" panose="020F0502020204030204" pitchFamily="34" charset="0"/>
                <a:ea typeface="Times New Roman"/>
                <a:cs typeface="Calibri" panose="020F0502020204030204" pitchFamily="34" charset="0"/>
              </a:rPr>
              <a:t>Üyeler </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Sektör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uzmanları</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kıdemli</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girişimciler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sektör</a:t>
            </a:r>
            <a:r>
              <a:rPr lang="tr-TR" sz="1100" u="sng" kern="0" spc="50" dirty="0">
                <a:solidFill>
                  <a:srgbClr val="595959">
                    <a:alpha val="100000"/>
                  </a:srgbClr>
                </a:solidFill>
                <a:latin typeface="Calibri" panose="020F0502020204030204" pitchFamily="34" charset="0"/>
                <a:ea typeface="Times New Roman"/>
                <a:cs typeface="Calibri" panose="020F0502020204030204" pitchFamily="34" charset="0"/>
              </a:rPr>
              <a:t>e yön verenlerden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oluşur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a:t>
            </a:r>
          </a:p>
          <a:p>
            <a:pPr marL="12700" algn="l" rtl="0" eaLnBrk="0">
              <a:lnSpc>
                <a:spcPct val="91000"/>
              </a:lnSpc>
              <a:tabLst/>
            </a:pPr>
            <a:endPar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endParaRPr>
          </a:p>
          <a:p>
            <a:pPr marL="12700" algn="l" rtl="0" eaLnBrk="0">
              <a:lnSpc>
                <a:spcPct val="91000"/>
              </a:lnSpc>
              <a:tabLst/>
            </a:pPr>
            <a:r>
              <a:rPr lang="tr-TR" sz="1100" u="sng" kern="0" spc="50" dirty="0">
                <a:solidFill>
                  <a:srgbClr val="595959">
                    <a:alpha val="100000"/>
                  </a:srgbClr>
                </a:solidFill>
                <a:latin typeface="Calibri" panose="020F0502020204030204" pitchFamily="34" charset="0"/>
                <a:ea typeface="Times New Roman"/>
                <a:cs typeface="Calibri" panose="020F0502020204030204" pitchFamily="34" charset="0"/>
              </a:rPr>
              <a:t>Genel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Sekreterlik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Çeşitli</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departmanların</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çalışmalarını</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koordine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etmek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günlük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işlerin</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yönetiminden</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sorumludur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a:t>
            </a:r>
          </a:p>
          <a:p>
            <a:pPr marL="12700" algn="l" rtl="0" eaLnBrk="0">
              <a:lnSpc>
                <a:spcPct val="91000"/>
              </a:lnSpc>
              <a:tabLst/>
            </a:pPr>
            <a:endPar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endParaRPr>
          </a:p>
          <a:p>
            <a:pPr marL="12700" algn="l" rtl="0" eaLnBrk="0">
              <a:lnSpc>
                <a:spcPct val="91000"/>
              </a:lnSpc>
              <a:tabLst/>
            </a:pP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Üye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Üye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yükümlülüklerine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uymak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üye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hakları</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ile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menfaatlerinden</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faydalanmak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a:t>
            </a:r>
          </a:p>
          <a:p>
            <a:pPr marL="12700" algn="l" rtl="0" eaLnBrk="0">
              <a:lnSpc>
                <a:spcPct val="91000"/>
              </a:lnSpc>
              <a:tabLst/>
            </a:pPr>
            <a:endPar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endParaRPr>
          </a:p>
          <a:p>
            <a:pPr marL="12700" algn="l" rtl="0" eaLnBrk="0">
              <a:lnSpc>
                <a:spcPct val="91000"/>
              </a:lnSpc>
              <a:tabLst/>
            </a:pP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Tüm</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Departmanlar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Pazarlama</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Departmanı</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Finans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Departmanı</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Teknik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Destek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Departmanı</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Eğitim</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Rehberlik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Departmanı</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a:t>
            </a:r>
          </a:p>
          <a:p>
            <a:pPr marL="12700" algn="l" rtl="0" eaLnBrk="0">
              <a:lnSpc>
                <a:spcPct val="91000"/>
              </a:lnSpc>
              <a:tabLst/>
            </a:pPr>
            <a:endPar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endParaRPr>
          </a:p>
          <a:p>
            <a:pPr marL="12700" algn="l" rtl="0" eaLnBrk="0">
              <a:lnSpc>
                <a:spcPct val="91000"/>
              </a:lnSpc>
              <a:tabLst/>
            </a:pP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Koordinatör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Tüm</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departmanlarla</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işbirliği</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yaparak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departmanlar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arasındaki</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iletişimi</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düzenler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ve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departmanlar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arasında</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iyi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bir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köprü</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oluşturur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Organizasyon</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iyi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bir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ortam</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oluşturmak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için</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sıralama</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yapılmadan</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birlikte</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çalışmak</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amacıyla</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 </a:t>
            </a:r>
            <a:r>
              <a:rPr lang="en-US" sz="1100" u="sng" kern="0" spc="50" dirty="0" err="1">
                <a:solidFill>
                  <a:srgbClr val="595959">
                    <a:alpha val="100000"/>
                  </a:srgbClr>
                </a:solidFill>
                <a:latin typeface="Calibri" panose="020F0502020204030204" pitchFamily="34" charset="0"/>
                <a:ea typeface="Times New Roman"/>
                <a:cs typeface="Calibri" panose="020F0502020204030204" pitchFamily="34" charset="0"/>
              </a:rPr>
              <a:t>oluşturulmuştur</a:t>
            </a:r>
            <a:r>
              <a:rPr lang="en-US" sz="1100" u="sng" kern="0" spc="50" dirty="0">
                <a:solidFill>
                  <a:srgbClr val="595959">
                    <a:alpha val="100000"/>
                  </a:srgbClr>
                </a:solidFill>
                <a:latin typeface="Calibri" panose="020F0502020204030204" pitchFamily="34" charset="0"/>
                <a:ea typeface="Times New Roman"/>
                <a:cs typeface="Calibri" panose="020F0502020204030204" pitchFamily="34" charset="0"/>
              </a:rPr>
              <a:t>.)</a:t>
            </a:r>
            <a:endParaRPr lang="en-US" sz="1100" dirty="0">
              <a:latin typeface="Calibri" panose="020F0502020204030204" pitchFamily="34" charset="0"/>
              <a:ea typeface="Times New Roman"/>
              <a:cs typeface="Calibri" panose="020F0502020204030204" pitchFamily="34" charset="0"/>
            </a:endParaRPr>
          </a:p>
        </p:txBody>
      </p:sp>
      <p:sp>
        <p:nvSpPr>
          <p:cNvPr id="236" name="textbox 236"/>
          <p:cNvSpPr/>
          <p:nvPr/>
        </p:nvSpPr>
        <p:spPr>
          <a:xfrm>
            <a:off x="7545114" y="1987957"/>
            <a:ext cx="3820852" cy="3517103"/>
          </a:xfrm>
          <a:prstGeom prst="rect">
            <a:avLst/>
          </a:prstGeom>
          <a:noFill/>
          <a:ln w="0" cap="flat">
            <a:noFill/>
            <a:prstDash val="solid"/>
            <a:miter lim="0"/>
          </a:ln>
        </p:spPr>
        <p:txBody>
          <a:bodyPr vert="horz" wrap="square" lIns="0" tIns="0" rIns="0" bIns="0"/>
          <a:lstStyle/>
          <a:p>
            <a:pPr algn="l" rtl="0" eaLnBrk="0">
              <a:lnSpc>
                <a:spcPct val="9829"/>
              </a:lnSpc>
              <a:tabLst/>
            </a:pPr>
            <a:endParaRPr sz="1100" dirty="0">
              <a:latin typeface="Arial"/>
              <a:ea typeface="Arial"/>
              <a:cs typeface="Arial"/>
            </a:endParaRPr>
          </a:p>
          <a:p>
            <a:pPr marL="12700" indent="2540" algn="l" rtl="0" eaLnBrk="0">
              <a:lnSpc>
                <a:spcPct val="139000"/>
              </a:lnSpc>
              <a:tabLst/>
            </a:pPr>
            <a:r>
              <a:rPr lang="en-US" sz="1100" kern="0" spc="40" dirty="0" err="1">
                <a:solidFill>
                  <a:srgbClr val="595959">
                    <a:alpha val="100000"/>
                  </a:srgbClr>
                </a:solidFill>
                <a:latin typeface="Times New Roman"/>
                <a:ea typeface="Times New Roman"/>
                <a:cs typeface="Times New Roman"/>
              </a:rPr>
              <a:t>Tüzük</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mevcut</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duruma</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göre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değiştirilebilir</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ve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değişiklik</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yönetim</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kurulu</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tarafından</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tartışılıp</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onaylanmalıdır</a:t>
            </a:r>
            <a:r>
              <a:rPr lang="en-US" sz="1100" kern="0" spc="40" dirty="0">
                <a:solidFill>
                  <a:srgbClr val="595959">
                    <a:alpha val="100000"/>
                  </a:srgbClr>
                </a:solidFill>
                <a:latin typeface="Times New Roman"/>
                <a:ea typeface="Times New Roman"/>
                <a:cs typeface="Times New Roman"/>
              </a:rPr>
              <a:t>.</a:t>
            </a:r>
            <a:endParaRPr lang="en-US" sz="1100" dirty="0">
              <a:latin typeface="Arial"/>
              <a:ea typeface="Arial"/>
              <a:cs typeface="Arial"/>
            </a:endParaRPr>
          </a:p>
          <a:p>
            <a:pPr algn="l" rtl="0" eaLnBrk="0">
              <a:lnSpc>
                <a:spcPct val="107000"/>
              </a:lnSpc>
              <a:tabLst/>
            </a:pPr>
            <a:endParaRPr sz="1100" dirty="0">
              <a:latin typeface="Arial"/>
              <a:ea typeface="Arial"/>
              <a:cs typeface="Arial"/>
            </a:endParaRPr>
          </a:p>
          <a:p>
            <a:pPr algn="l" rtl="0" eaLnBrk="0">
              <a:lnSpc>
                <a:spcPct val="107000"/>
              </a:lnSpc>
              <a:tabLst/>
            </a:pPr>
            <a:endParaRPr sz="1100" dirty="0">
              <a:latin typeface="Arial"/>
              <a:ea typeface="Arial"/>
              <a:cs typeface="Arial"/>
            </a:endParaRPr>
          </a:p>
          <a:p>
            <a:pPr marL="20954" algn="l" rtl="0" eaLnBrk="0">
              <a:lnSpc>
                <a:spcPct val="82000"/>
              </a:lnSpc>
              <a:spcBef>
                <a:spcPts val="242"/>
              </a:spcBef>
              <a:tabLst>
                <a:tab pos="103504" algn="l"/>
              </a:tabLst>
            </a:pPr>
            <a:r>
              <a:rPr sz="1100" kern="0" spc="0" dirty="0">
                <a:solidFill>
                  <a:srgbClr val="033A88">
                    <a:alpha val="100000"/>
                  </a:srgbClr>
                </a:solidFill>
                <a:latin typeface="Times New Roman"/>
                <a:ea typeface="Times New Roman"/>
                <a:cs typeface="Times New Roman"/>
              </a:rPr>
              <a:t>	</a:t>
            </a:r>
            <a:r>
              <a:rPr sz="1100" b="1" kern="0" spc="20" dirty="0">
                <a:solidFill>
                  <a:srgbClr val="033A88">
                    <a:alpha val="100000"/>
                  </a:srgbClr>
                </a:solidFill>
                <a:latin typeface="Times New Roman"/>
                <a:ea typeface="Times New Roman"/>
                <a:cs typeface="Times New Roman"/>
              </a:rPr>
              <a:t>       </a:t>
            </a:r>
            <a:r>
              <a:rPr lang="en-GB" sz="1100" b="1" kern="0" spc="0" dirty="0" err="1">
                <a:solidFill>
                  <a:srgbClr val="033A88">
                    <a:alpha val="100000"/>
                  </a:srgbClr>
                </a:solidFill>
                <a:latin typeface="Times New Roman"/>
                <a:ea typeface="Times New Roman"/>
                <a:cs typeface="Times New Roman"/>
              </a:rPr>
              <a:t>Geçerlilik</a:t>
            </a:r>
            <a:r>
              <a:rPr lang="en-GB" sz="1100" b="1" kern="0" spc="0" dirty="0">
                <a:solidFill>
                  <a:srgbClr val="033A88">
                    <a:alpha val="100000"/>
                  </a:srgbClr>
                </a:solidFill>
                <a:latin typeface="Times New Roman"/>
                <a:ea typeface="Times New Roman"/>
                <a:cs typeface="Times New Roman"/>
              </a:rPr>
              <a:t> </a:t>
            </a:r>
            <a:r>
              <a:rPr lang="en-GB" sz="1100" b="1" kern="0" spc="0" dirty="0" err="1">
                <a:solidFill>
                  <a:srgbClr val="033A88">
                    <a:alpha val="100000"/>
                  </a:srgbClr>
                </a:solidFill>
                <a:latin typeface="Times New Roman"/>
                <a:ea typeface="Times New Roman"/>
                <a:cs typeface="Times New Roman"/>
              </a:rPr>
              <a:t>Tarihi</a:t>
            </a:r>
            <a:endParaRPr lang="en-GB" sz="1100" b="1" kern="0" spc="0" dirty="0">
              <a:solidFill>
                <a:srgbClr val="033A88">
                  <a:alpha val="100000"/>
                </a:srgbClr>
              </a:solidFill>
              <a:latin typeface="Times New Roman"/>
              <a:ea typeface="Times New Roman"/>
              <a:cs typeface="Times New Roman"/>
            </a:endParaRPr>
          </a:p>
          <a:p>
            <a:pPr algn="l" rtl="0" eaLnBrk="0">
              <a:lnSpc>
                <a:spcPct val="155000"/>
              </a:lnSpc>
              <a:tabLst/>
            </a:pPr>
            <a:endParaRPr sz="1100" dirty="0">
              <a:latin typeface="Arial"/>
              <a:ea typeface="Arial"/>
              <a:cs typeface="Arial"/>
            </a:endParaRPr>
          </a:p>
          <a:p>
            <a:pPr marL="15240" algn="l" rtl="0" eaLnBrk="0">
              <a:lnSpc>
                <a:spcPct val="91000"/>
              </a:lnSpc>
              <a:spcBef>
                <a:spcPts val="1"/>
              </a:spcBef>
              <a:tabLst/>
            </a:pPr>
            <a:r>
              <a:rPr lang="en-US" sz="1100" kern="0" spc="40" dirty="0" err="1">
                <a:solidFill>
                  <a:srgbClr val="595959">
                    <a:alpha val="100000"/>
                  </a:srgbClr>
                </a:solidFill>
                <a:latin typeface="Times New Roman"/>
                <a:ea typeface="Times New Roman"/>
                <a:cs typeface="Times New Roman"/>
              </a:rPr>
              <a:t>Tüzük</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yayımlandığı</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tarihte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yürürlüğe</a:t>
            </a:r>
            <a:r>
              <a:rPr lang="en-US" sz="1100" kern="0" spc="40" dirty="0">
                <a:solidFill>
                  <a:srgbClr val="595959">
                    <a:alpha val="100000"/>
                  </a:srgbClr>
                </a:solidFill>
                <a:latin typeface="Times New Roman"/>
                <a:ea typeface="Times New Roman"/>
                <a:cs typeface="Times New Roman"/>
              </a:rPr>
              <a:t> </a:t>
            </a:r>
            <a:r>
              <a:rPr lang="en-US" sz="1100" kern="0" spc="40" dirty="0" err="1">
                <a:solidFill>
                  <a:srgbClr val="595959">
                    <a:alpha val="100000"/>
                  </a:srgbClr>
                </a:solidFill>
                <a:latin typeface="Times New Roman"/>
                <a:ea typeface="Times New Roman"/>
                <a:cs typeface="Times New Roman"/>
              </a:rPr>
              <a:t>girecektir</a:t>
            </a:r>
            <a:r>
              <a:rPr lang="en-US" sz="1100" kern="0" spc="40" dirty="0">
                <a:solidFill>
                  <a:srgbClr val="595959">
                    <a:alpha val="100000"/>
                  </a:srgbClr>
                </a:solidFill>
                <a:latin typeface="Times New Roman"/>
                <a:ea typeface="Times New Roman"/>
                <a:cs typeface="Times New Roman"/>
              </a:rPr>
              <a:t>.</a:t>
            </a:r>
            <a:endParaRPr lang="en-US" sz="1100" dirty="0">
              <a:latin typeface="Times New Roman"/>
              <a:ea typeface="Times New Roman"/>
              <a:cs typeface="Times New Roman"/>
            </a:endParaRPr>
          </a:p>
        </p:txBody>
      </p:sp>
      <p:pic>
        <p:nvPicPr>
          <p:cNvPr id="238" name="picture 238"/>
          <p:cNvPicPr>
            <a:picLocks noChangeAspect="1"/>
          </p:cNvPicPr>
          <p:nvPr/>
        </p:nvPicPr>
        <p:blipFill>
          <a:blip r:embed="rId3"/>
          <a:stretch>
            <a:fillRect/>
          </a:stretch>
        </p:blipFill>
        <p:spPr>
          <a:xfrm rot="21600000">
            <a:off x="7597957" y="2902339"/>
            <a:ext cx="82503" cy="75040"/>
          </a:xfrm>
          <a:prstGeom prst="rect">
            <a:avLst/>
          </a:prstGeom>
        </p:spPr>
      </p:pic>
      <p:sp>
        <p:nvSpPr>
          <p:cNvPr id="240" name="textbox 240"/>
          <p:cNvSpPr/>
          <p:nvPr/>
        </p:nvSpPr>
        <p:spPr>
          <a:xfrm>
            <a:off x="1156996" y="1237817"/>
            <a:ext cx="10394302" cy="338459"/>
          </a:xfrm>
          <a:prstGeom prst="rect">
            <a:avLst/>
          </a:prstGeom>
          <a:noFill/>
          <a:ln w="0" cap="flat">
            <a:noFill/>
            <a:prstDash val="solid"/>
            <a:miter lim="0"/>
          </a:ln>
        </p:spPr>
        <p:txBody>
          <a:bodyPr vert="horz" wrap="square" lIns="0" tIns="0" rIns="0" bIns="0"/>
          <a:lstStyle/>
          <a:p>
            <a:pPr algn="l" rtl="0" eaLnBrk="0">
              <a:lnSpc>
                <a:spcPct val="77043"/>
              </a:lnSpc>
              <a:tabLst/>
            </a:pPr>
            <a:endParaRPr sz="100" dirty="0">
              <a:latin typeface="Arial"/>
              <a:ea typeface="Arial"/>
              <a:cs typeface="Arial"/>
            </a:endParaRPr>
          </a:p>
          <a:p>
            <a:pPr marL="12700" algn="l" rtl="0" eaLnBrk="0">
              <a:lnSpc>
                <a:spcPct val="85000"/>
              </a:lnSpc>
              <a:tabLst/>
            </a:pPr>
            <a:r>
              <a:rPr lang="en-GB" sz="1300" kern="0" spc="70" dirty="0">
                <a:solidFill>
                  <a:srgbClr val="00070C">
                    <a:alpha val="100000"/>
                  </a:srgbClr>
                </a:solidFill>
                <a:latin typeface="Arial"/>
                <a:ea typeface="Arial"/>
                <a:cs typeface="Arial"/>
              </a:rPr>
              <a:t>BÖLÜM IV: </a:t>
            </a:r>
            <a:r>
              <a:rPr lang="en-GB" sz="1300" kern="0" spc="70" dirty="0" err="1">
                <a:solidFill>
                  <a:srgbClr val="00070C">
                    <a:alpha val="100000"/>
                  </a:srgbClr>
                </a:solidFill>
                <a:latin typeface="Arial"/>
                <a:ea typeface="Arial"/>
                <a:cs typeface="Arial"/>
              </a:rPr>
              <a:t>Örgütsel</a:t>
            </a:r>
            <a:r>
              <a:rPr lang="en-GB" sz="1300" kern="0" spc="70" dirty="0">
                <a:solidFill>
                  <a:srgbClr val="00070C">
                    <a:alpha val="100000"/>
                  </a:srgbClr>
                </a:solidFill>
                <a:latin typeface="Arial"/>
                <a:ea typeface="Arial"/>
                <a:cs typeface="Arial"/>
              </a:rPr>
              <a:t> </a:t>
            </a:r>
            <a:r>
              <a:rPr lang="en-GB" sz="1300" kern="0" spc="70" dirty="0" err="1">
                <a:solidFill>
                  <a:srgbClr val="00070C">
                    <a:alpha val="100000"/>
                  </a:srgbClr>
                </a:solidFill>
                <a:latin typeface="Arial"/>
                <a:ea typeface="Arial"/>
                <a:cs typeface="Arial"/>
              </a:rPr>
              <a:t>Yapı</a:t>
            </a:r>
            <a:r>
              <a:rPr lang="en-GB" sz="1300" kern="0" spc="70" dirty="0">
                <a:solidFill>
                  <a:srgbClr val="00070C">
                    <a:alpha val="100000"/>
                  </a:srgbClr>
                </a:solidFill>
                <a:latin typeface="Arial"/>
                <a:ea typeface="Arial"/>
                <a:cs typeface="Arial"/>
              </a:rPr>
              <a:t>  </a:t>
            </a:r>
            <a:r>
              <a:rPr lang="en-GB" sz="1300" kern="0" spc="10" dirty="0">
                <a:solidFill>
                  <a:srgbClr val="000A1F">
                    <a:alpha val="100000"/>
                  </a:srgbClr>
                </a:solidFill>
                <a:latin typeface="Arial"/>
                <a:ea typeface="Arial"/>
                <a:cs typeface="Arial"/>
              </a:rPr>
              <a:t>                                   </a:t>
            </a:r>
            <a:r>
              <a:rPr lang="en-GB" sz="1300" kern="0" spc="0" dirty="0">
                <a:solidFill>
                  <a:srgbClr val="000A1F">
                    <a:alpha val="100000"/>
                  </a:srgbClr>
                </a:solidFill>
                <a:latin typeface="Arial"/>
                <a:ea typeface="Arial"/>
                <a:cs typeface="Arial"/>
              </a:rPr>
              <a:t>                                  </a:t>
            </a:r>
            <a:r>
              <a:rPr lang="tr-TR" sz="1300" kern="0" spc="0" dirty="0">
                <a:solidFill>
                  <a:srgbClr val="000A1F">
                    <a:alpha val="100000"/>
                  </a:srgbClr>
                </a:solidFill>
                <a:latin typeface="Arial"/>
                <a:ea typeface="Arial"/>
                <a:cs typeface="Arial"/>
              </a:rPr>
              <a:t>            </a:t>
            </a:r>
            <a:r>
              <a:rPr lang="en-GB" sz="1300" kern="0" spc="70" dirty="0">
                <a:solidFill>
                  <a:srgbClr val="00040A">
                    <a:alpha val="100000"/>
                  </a:srgbClr>
                </a:solidFill>
                <a:latin typeface="Arial"/>
                <a:ea typeface="Arial"/>
                <a:cs typeface="Arial"/>
              </a:rPr>
              <a:t>BÖLÜM V: Ek </a:t>
            </a:r>
            <a:r>
              <a:rPr lang="en-GB" sz="1300" kern="0" spc="70" dirty="0" err="1">
                <a:solidFill>
                  <a:srgbClr val="00040A">
                    <a:alpha val="100000"/>
                  </a:srgbClr>
                </a:solidFill>
                <a:latin typeface="Arial"/>
                <a:ea typeface="Arial"/>
                <a:cs typeface="Arial"/>
              </a:rPr>
              <a:t>Hükümler</a:t>
            </a:r>
            <a:endParaRPr lang="en-GB" sz="1300" kern="0" spc="70" dirty="0">
              <a:solidFill>
                <a:srgbClr val="00040A">
                  <a:alpha val="100000"/>
                </a:srgbClr>
              </a:solidFill>
              <a:latin typeface="Arial"/>
              <a:ea typeface="Arial"/>
              <a:cs typeface="Arial"/>
            </a:endParaRPr>
          </a:p>
          <a:p>
            <a:pPr marL="12700" algn="l" rtl="0" eaLnBrk="0">
              <a:lnSpc>
                <a:spcPct val="85000"/>
              </a:lnSpc>
              <a:tabLst/>
            </a:pPr>
            <a:endParaRPr sz="1300" dirty="0">
              <a:latin typeface="Arial"/>
              <a:ea typeface="Arial"/>
              <a:cs typeface="Arial"/>
            </a:endParaRPr>
          </a:p>
          <a:p>
            <a:pPr marL="5324475" algn="l" rtl="0" eaLnBrk="0">
              <a:lnSpc>
                <a:spcPct val="77000"/>
              </a:lnSpc>
              <a:spcBef>
                <a:spcPts val="4"/>
              </a:spcBef>
              <a:tabLst>
                <a:tab pos="5407025" algn="l"/>
              </a:tabLst>
            </a:pPr>
            <a:r>
              <a:rPr sz="800" kern="0" spc="0" dirty="0">
                <a:solidFill>
                  <a:srgbClr val="033A88">
                    <a:alpha val="100000"/>
                  </a:srgbClr>
                </a:solidFill>
                <a:latin typeface="Times New Roman"/>
                <a:ea typeface="Times New Roman"/>
                <a:cs typeface="Times New Roman"/>
              </a:rPr>
              <a:t>	</a:t>
            </a:r>
            <a:endParaRPr sz="800" dirty="0">
              <a:latin typeface="Times New Roman"/>
              <a:ea typeface="Times New Roman"/>
              <a:cs typeface="Times New Roman"/>
            </a:endParaRPr>
          </a:p>
        </p:txBody>
      </p:sp>
      <p:pic>
        <p:nvPicPr>
          <p:cNvPr id="244" name="picture 244"/>
          <p:cNvPicPr>
            <a:picLocks noChangeAspect="1"/>
          </p:cNvPicPr>
          <p:nvPr/>
        </p:nvPicPr>
        <p:blipFill>
          <a:blip r:embed="rId4"/>
          <a:stretch>
            <a:fillRect/>
          </a:stretch>
        </p:blipFill>
        <p:spPr>
          <a:xfrm rot="21600000">
            <a:off x="8629675" y="591173"/>
            <a:ext cx="930402" cy="293869"/>
          </a:xfrm>
          <a:prstGeom prst="rect">
            <a:avLst/>
          </a:prstGeom>
        </p:spPr>
      </p:pic>
      <p:sp>
        <p:nvSpPr>
          <p:cNvPr id="246" name="textbox 246"/>
          <p:cNvSpPr/>
          <p:nvPr/>
        </p:nvSpPr>
        <p:spPr>
          <a:xfrm>
            <a:off x="675304" y="1576276"/>
            <a:ext cx="1909276" cy="300559"/>
          </a:xfrm>
          <a:prstGeom prst="rect">
            <a:avLst/>
          </a:prstGeom>
          <a:noFill/>
          <a:ln w="0" cap="flat">
            <a:noFill/>
            <a:prstDash val="solid"/>
            <a:miter lim="0"/>
          </a:ln>
        </p:spPr>
        <p:txBody>
          <a:bodyPr vert="horz" wrap="square" lIns="0" tIns="0" rIns="0" bIns="0"/>
          <a:lstStyle/>
          <a:p>
            <a:pPr algn="l" rtl="0" eaLnBrk="0">
              <a:lnSpc>
                <a:spcPct val="80127"/>
              </a:lnSpc>
              <a:tabLst/>
            </a:pPr>
            <a:endParaRPr sz="1100" dirty="0">
              <a:latin typeface="Arial"/>
              <a:ea typeface="Arial"/>
              <a:cs typeface="Arial"/>
            </a:endParaRPr>
          </a:p>
          <a:p>
            <a:pPr marL="12700" algn="l" rtl="0" eaLnBrk="0">
              <a:lnSpc>
                <a:spcPct val="82000"/>
              </a:lnSpc>
              <a:tabLst>
                <a:tab pos="94614" algn="l"/>
              </a:tabLst>
            </a:pPr>
            <a:r>
              <a:rPr sz="1100" kern="0" spc="0" dirty="0">
                <a:solidFill>
                  <a:srgbClr val="033A88">
                    <a:alpha val="100000"/>
                  </a:srgbClr>
                </a:solidFill>
                <a:latin typeface="Times New Roman"/>
                <a:ea typeface="Times New Roman"/>
                <a:cs typeface="Times New Roman"/>
              </a:rPr>
              <a:t>	</a:t>
            </a:r>
            <a:r>
              <a:rPr lang="tr-TR" sz="1100" b="1" kern="0" spc="20" dirty="0">
                <a:solidFill>
                  <a:srgbClr val="033A88">
                    <a:alpha val="100000"/>
                  </a:srgbClr>
                </a:solidFill>
                <a:latin typeface="Times New Roman"/>
                <a:ea typeface="Times New Roman"/>
                <a:cs typeface="Times New Roman"/>
              </a:rPr>
              <a:t>Platform </a:t>
            </a:r>
            <a:r>
              <a:rPr lang="en-GB" sz="1100" b="1" kern="0" spc="0" dirty="0" err="1">
                <a:solidFill>
                  <a:srgbClr val="033A88">
                    <a:alpha val="100000"/>
                  </a:srgbClr>
                </a:solidFill>
                <a:latin typeface="Times New Roman"/>
                <a:ea typeface="Times New Roman"/>
                <a:cs typeface="Times New Roman"/>
              </a:rPr>
              <a:t>Yapı</a:t>
            </a:r>
            <a:r>
              <a:rPr lang="tr-TR" sz="1100" b="1" kern="0" spc="0" dirty="0" err="1">
                <a:solidFill>
                  <a:srgbClr val="033A88">
                    <a:alpha val="100000"/>
                  </a:srgbClr>
                </a:solidFill>
                <a:latin typeface="Times New Roman"/>
                <a:ea typeface="Times New Roman"/>
                <a:cs typeface="Times New Roman"/>
              </a:rPr>
              <a:t>sı</a:t>
            </a:r>
            <a:endParaRPr sz="1100" dirty="0">
              <a:latin typeface="Times New Roman"/>
              <a:ea typeface="Times New Roman"/>
              <a:cs typeface="Times New Roman"/>
            </a:endParaRPr>
          </a:p>
        </p:txBody>
      </p:sp>
      <p:pic>
        <p:nvPicPr>
          <p:cNvPr id="248" name="picture 248"/>
          <p:cNvPicPr>
            <a:picLocks noChangeAspect="1"/>
          </p:cNvPicPr>
          <p:nvPr/>
        </p:nvPicPr>
        <p:blipFill>
          <a:blip r:embed="rId5"/>
          <a:stretch>
            <a:fillRect/>
          </a:stretch>
        </p:blipFill>
        <p:spPr>
          <a:xfrm rot="21600000">
            <a:off x="592800" y="1588977"/>
            <a:ext cx="82503" cy="75040"/>
          </a:xfrm>
          <a:prstGeom prst="rect">
            <a:avLst/>
          </a:prstGeom>
        </p:spPr>
      </p:pic>
      <p:sp>
        <p:nvSpPr>
          <p:cNvPr id="252" name="textbox 252"/>
          <p:cNvSpPr/>
          <p:nvPr/>
        </p:nvSpPr>
        <p:spPr>
          <a:xfrm>
            <a:off x="544952" y="593018"/>
            <a:ext cx="1252098" cy="1619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071"/>
              </a:lnSpc>
              <a:tabLst/>
            </a:pPr>
            <a:r>
              <a:rPr lang="en-US" sz="1400" kern="0" spc="500" dirty="0" err="1">
                <a:solidFill>
                  <a:srgbClr val="000A0A">
                    <a:alpha val="100000"/>
                  </a:srgbClr>
                </a:solidFill>
                <a:latin typeface="Arial"/>
                <a:ea typeface="Arial"/>
                <a:cs typeface="Arial"/>
              </a:rPr>
              <a:t>Kurallar</a:t>
            </a:r>
            <a:endParaRPr sz="1400" dirty="0">
              <a:latin typeface="Arial"/>
              <a:ea typeface="Arial"/>
              <a:cs typeface="Arial"/>
            </a:endParaRPr>
          </a:p>
        </p:txBody>
      </p:sp>
      <p:sp>
        <p:nvSpPr>
          <p:cNvPr id="2" name="textbox 246">
            <a:extLst>
              <a:ext uri="{FF2B5EF4-FFF2-40B4-BE49-F238E27FC236}">
                <a16:creationId xmlns:a16="http://schemas.microsoft.com/office/drawing/2014/main" id="{3E17D68D-040E-0AD8-B94D-E1180B211010}"/>
              </a:ext>
            </a:extLst>
          </p:cNvPr>
          <p:cNvSpPr/>
          <p:nvPr/>
        </p:nvSpPr>
        <p:spPr>
          <a:xfrm>
            <a:off x="7650801" y="1476217"/>
            <a:ext cx="1909276" cy="300559"/>
          </a:xfrm>
          <a:prstGeom prst="rect">
            <a:avLst/>
          </a:prstGeom>
          <a:noFill/>
          <a:ln w="0" cap="flat">
            <a:noFill/>
            <a:prstDash val="solid"/>
            <a:miter lim="0"/>
          </a:ln>
        </p:spPr>
        <p:txBody>
          <a:bodyPr vert="horz" wrap="square" lIns="0" tIns="0" rIns="0" bIns="0"/>
          <a:lstStyle/>
          <a:p>
            <a:pPr algn="l" rtl="0" eaLnBrk="0">
              <a:lnSpc>
                <a:spcPct val="80127"/>
              </a:lnSpc>
              <a:tabLst/>
            </a:pPr>
            <a:endParaRPr sz="1100" dirty="0">
              <a:latin typeface="Arial"/>
              <a:ea typeface="Arial"/>
              <a:cs typeface="Arial"/>
            </a:endParaRPr>
          </a:p>
          <a:p>
            <a:pPr marL="12700" algn="l" rtl="0" eaLnBrk="0">
              <a:lnSpc>
                <a:spcPct val="82000"/>
              </a:lnSpc>
              <a:tabLst>
                <a:tab pos="94614" algn="l"/>
              </a:tabLst>
            </a:pPr>
            <a:r>
              <a:rPr sz="1100" kern="0" spc="0" dirty="0">
                <a:solidFill>
                  <a:srgbClr val="033A88">
                    <a:alpha val="100000"/>
                  </a:srgbClr>
                </a:solidFill>
                <a:latin typeface="Times New Roman"/>
                <a:ea typeface="Times New Roman"/>
                <a:cs typeface="Times New Roman"/>
              </a:rPr>
              <a:t>	</a:t>
            </a:r>
            <a:r>
              <a:rPr lang="tr-TR" sz="1100" b="1" kern="0" spc="20" dirty="0">
                <a:solidFill>
                  <a:srgbClr val="033A88">
                    <a:alpha val="100000"/>
                  </a:srgbClr>
                </a:solidFill>
                <a:latin typeface="Times New Roman"/>
                <a:ea typeface="Times New Roman"/>
                <a:cs typeface="Times New Roman"/>
              </a:rPr>
              <a:t>Tüzük </a:t>
            </a:r>
            <a:endParaRPr sz="1100" dirty="0">
              <a:latin typeface="Times New Roman"/>
              <a:ea typeface="Times New Roman"/>
              <a:cs typeface="Times New Roman"/>
            </a:endParaRPr>
          </a:p>
        </p:txBody>
      </p:sp>
      <p:pic>
        <p:nvPicPr>
          <p:cNvPr id="3" name="picture 248">
            <a:extLst>
              <a:ext uri="{FF2B5EF4-FFF2-40B4-BE49-F238E27FC236}">
                <a16:creationId xmlns:a16="http://schemas.microsoft.com/office/drawing/2014/main" id="{6043053E-0A87-6E24-D58E-8B88E414A718}"/>
              </a:ext>
            </a:extLst>
          </p:cNvPr>
          <p:cNvPicPr>
            <a:picLocks noChangeAspect="1"/>
          </p:cNvPicPr>
          <p:nvPr/>
        </p:nvPicPr>
        <p:blipFill>
          <a:blip r:embed="rId5"/>
          <a:stretch>
            <a:fillRect/>
          </a:stretch>
        </p:blipFill>
        <p:spPr>
          <a:xfrm rot="21600000">
            <a:off x="7545113" y="1630427"/>
            <a:ext cx="105688" cy="96128"/>
          </a:xfrm>
          <a:prstGeom prst="rect">
            <a:avLst/>
          </a:prstGeom>
        </p:spPr>
      </p:pic>
      <p:pic>
        <p:nvPicPr>
          <p:cNvPr id="4" name="Resim 3">
            <a:extLst>
              <a:ext uri="{FF2B5EF4-FFF2-40B4-BE49-F238E27FC236}">
                <a16:creationId xmlns:a16="http://schemas.microsoft.com/office/drawing/2014/main" id="{1A150A91-7698-50E1-CDE9-0A293E641847}"/>
              </a:ext>
            </a:extLst>
          </p:cNvPr>
          <p:cNvPicPr>
            <a:picLocks noChangeAspect="1"/>
          </p:cNvPicPr>
          <p:nvPr/>
        </p:nvPicPr>
        <p:blipFill>
          <a:blip r:embed="rId6"/>
          <a:stretch>
            <a:fillRect/>
          </a:stretch>
        </p:blipFill>
        <p:spPr>
          <a:xfrm>
            <a:off x="11586035" y="598177"/>
            <a:ext cx="562570" cy="552342"/>
          </a:xfrm>
          <a:prstGeom prst="rect">
            <a:avLst/>
          </a:prstGeom>
        </p:spPr>
      </p:pic>
      <p:pic>
        <p:nvPicPr>
          <p:cNvPr id="5" name="Resim 4">
            <a:extLst>
              <a:ext uri="{FF2B5EF4-FFF2-40B4-BE49-F238E27FC236}">
                <a16:creationId xmlns:a16="http://schemas.microsoft.com/office/drawing/2014/main" id="{2823DC87-A286-1ADC-AD1F-176EB0C2E948}"/>
              </a:ext>
            </a:extLst>
          </p:cNvPr>
          <p:cNvPicPr>
            <a:picLocks noChangeAspect="1"/>
          </p:cNvPicPr>
          <p:nvPr/>
        </p:nvPicPr>
        <p:blipFill>
          <a:blip r:embed="rId7"/>
          <a:stretch>
            <a:fillRect/>
          </a:stretch>
        </p:blipFill>
        <p:spPr>
          <a:xfrm>
            <a:off x="9856058" y="481897"/>
            <a:ext cx="1141336" cy="67923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 name="picture 254"/>
          <p:cNvPicPr>
            <a:picLocks noChangeAspect="1"/>
          </p:cNvPicPr>
          <p:nvPr/>
        </p:nvPicPr>
        <p:blipFill>
          <a:blip r:embed="rId2"/>
          <a:stretch>
            <a:fillRect/>
          </a:stretch>
        </p:blipFill>
        <p:spPr>
          <a:xfrm rot="21600000">
            <a:off x="0" y="0"/>
            <a:ext cx="12192000" cy="6858000"/>
          </a:xfrm>
          <a:prstGeom prst="rect">
            <a:avLst/>
          </a:prstGeom>
        </p:spPr>
      </p:pic>
      <p:grpSp>
        <p:nvGrpSpPr>
          <p:cNvPr id="12" name="group 12"/>
          <p:cNvGrpSpPr/>
          <p:nvPr/>
        </p:nvGrpSpPr>
        <p:grpSpPr>
          <a:xfrm rot="21600000">
            <a:off x="1353547" y="4727965"/>
            <a:ext cx="637203" cy="703347"/>
            <a:chOff x="0" y="0"/>
            <a:chExt cx="637203" cy="703347"/>
          </a:xfrm>
        </p:grpSpPr>
        <p:pic>
          <p:nvPicPr>
            <p:cNvPr id="256" name="picture 256"/>
            <p:cNvPicPr>
              <a:picLocks noChangeAspect="1"/>
            </p:cNvPicPr>
            <p:nvPr/>
          </p:nvPicPr>
          <p:blipFill>
            <a:blip r:embed="rId3"/>
            <a:stretch>
              <a:fillRect/>
            </a:stretch>
          </p:blipFill>
          <p:spPr>
            <a:xfrm rot="21600000">
              <a:off x="0" y="0"/>
              <a:ext cx="637203" cy="703347"/>
            </a:xfrm>
            <a:prstGeom prst="rect">
              <a:avLst/>
            </a:prstGeom>
          </p:spPr>
        </p:pic>
        <p:sp>
          <p:nvSpPr>
            <p:cNvPr id="258" name="textbox 258"/>
            <p:cNvSpPr/>
            <p:nvPr/>
          </p:nvSpPr>
          <p:spPr>
            <a:xfrm>
              <a:off x="-12700" y="-12700"/>
              <a:ext cx="662940" cy="763269"/>
            </a:xfrm>
            <a:prstGeom prst="rect">
              <a:avLst/>
            </a:prstGeom>
            <a:noFill/>
            <a:ln w="0" cap="flat">
              <a:noFill/>
              <a:prstDash val="solid"/>
              <a:miter lim="0"/>
            </a:ln>
          </p:spPr>
          <p:txBody>
            <a:bodyPr vert="horz" wrap="square" lIns="0" tIns="0" rIns="0" bIns="0"/>
            <a:lstStyle/>
            <a:p>
              <a:pPr algn="l" rtl="0" eaLnBrk="0">
                <a:lnSpc>
                  <a:spcPct val="185000"/>
                </a:lnSpc>
                <a:tabLst/>
              </a:pPr>
              <a:endParaRPr sz="1000" dirty="0">
                <a:latin typeface="Arial"/>
                <a:ea typeface="Arial"/>
                <a:cs typeface="Arial"/>
              </a:endParaRPr>
            </a:p>
            <a:p>
              <a:pPr algn="l" rtl="0" eaLnBrk="0">
                <a:lnSpc>
                  <a:spcPct val="7259"/>
                </a:lnSpc>
                <a:tabLst/>
              </a:pPr>
              <a:endParaRPr sz="100" dirty="0">
                <a:latin typeface="Arial"/>
                <a:ea typeface="Arial"/>
                <a:cs typeface="Arial"/>
              </a:endParaRPr>
            </a:p>
            <a:p>
              <a:pPr marL="224790" algn="l" rtl="0" eaLnBrk="0">
                <a:lnSpc>
                  <a:spcPct val="77000"/>
                </a:lnSpc>
                <a:tabLst/>
              </a:pPr>
              <a:r>
                <a:rPr sz="1200" b="1" kern="0" spc="-30" dirty="0">
                  <a:solidFill>
                    <a:srgbClr val="FFFFFF">
                      <a:alpha val="100000"/>
                    </a:srgbClr>
                  </a:solidFill>
                  <a:latin typeface="Times New Roman"/>
                  <a:ea typeface="Times New Roman"/>
                  <a:cs typeface="Times New Roman"/>
                </a:rPr>
                <a:t>01</a:t>
              </a:r>
              <a:endParaRPr sz="1200" dirty="0">
                <a:latin typeface="Times New Roman"/>
                <a:ea typeface="Times New Roman"/>
                <a:cs typeface="Times New Roman"/>
              </a:endParaRPr>
            </a:p>
          </p:txBody>
        </p:sp>
      </p:grpSp>
      <p:sp>
        <p:nvSpPr>
          <p:cNvPr id="260" name="textbox 260"/>
          <p:cNvSpPr/>
          <p:nvPr/>
        </p:nvSpPr>
        <p:spPr>
          <a:xfrm>
            <a:off x="497516" y="5262562"/>
            <a:ext cx="2268854" cy="803275"/>
          </a:xfrm>
          <a:prstGeom prst="rect">
            <a:avLst/>
          </a:prstGeom>
          <a:noFill/>
          <a:ln w="0" cap="flat">
            <a:noFill/>
            <a:prstDash val="solid"/>
            <a:miter lim="0"/>
          </a:ln>
        </p:spPr>
        <p:txBody>
          <a:bodyPr vert="horz" wrap="square" lIns="0" tIns="0" rIns="0" bIns="0"/>
          <a:lstStyle/>
          <a:p>
            <a:pPr algn="l" rtl="0" eaLnBrk="0">
              <a:lnSpc>
                <a:spcPct val="69740"/>
              </a:lnSpc>
              <a:tabLst/>
            </a:pPr>
            <a:endParaRPr sz="100" dirty="0">
              <a:latin typeface="Arial"/>
              <a:ea typeface="Arial"/>
              <a:cs typeface="Arial"/>
            </a:endParaRPr>
          </a:p>
          <a:p>
            <a:pPr marL="715009" indent="31750" algn="l" rtl="0" eaLnBrk="0">
              <a:lnSpc>
                <a:spcPct val="93000"/>
              </a:lnSpc>
              <a:tabLst/>
            </a:pPr>
            <a:r>
              <a:rPr lang="en-GB" sz="1700" b="1" kern="0" spc="30" dirty="0" err="1">
                <a:solidFill>
                  <a:srgbClr val="033A88">
                    <a:alpha val="100000"/>
                  </a:srgbClr>
                </a:solidFill>
                <a:latin typeface="Times New Roman"/>
                <a:ea typeface="Times New Roman"/>
                <a:cs typeface="Times New Roman"/>
              </a:rPr>
              <a:t>Sektör</a:t>
            </a:r>
            <a:r>
              <a:rPr lang="en-GB" sz="1700" b="1" kern="0" spc="30" dirty="0">
                <a:solidFill>
                  <a:srgbClr val="033A88">
                    <a:alpha val="100000"/>
                  </a:srgbClr>
                </a:solidFill>
                <a:latin typeface="Times New Roman"/>
                <a:ea typeface="Times New Roman"/>
                <a:cs typeface="Times New Roman"/>
              </a:rPr>
              <a:t> </a:t>
            </a:r>
            <a:r>
              <a:rPr lang="en-GB" sz="1700" b="1" kern="0" spc="30" dirty="0" err="1">
                <a:solidFill>
                  <a:srgbClr val="033A88">
                    <a:alpha val="100000"/>
                  </a:srgbClr>
                </a:solidFill>
                <a:latin typeface="Times New Roman"/>
                <a:ea typeface="Times New Roman"/>
                <a:cs typeface="Times New Roman"/>
              </a:rPr>
              <a:t>İlgisi</a:t>
            </a:r>
            <a:endParaRPr lang="en-GB" sz="1700" b="1" kern="0" spc="30" dirty="0">
              <a:solidFill>
                <a:srgbClr val="033A88">
                  <a:alpha val="100000"/>
                </a:srgbClr>
              </a:solidFill>
              <a:latin typeface="Times New Roman"/>
              <a:ea typeface="Times New Roman"/>
              <a:cs typeface="Times New Roman"/>
            </a:endParaRPr>
          </a:p>
          <a:p>
            <a:pPr marL="715009" indent="31750" algn="l" rtl="0" eaLnBrk="0">
              <a:lnSpc>
                <a:spcPct val="93000"/>
              </a:lnSpc>
              <a:tabLst/>
            </a:pPr>
            <a:endParaRPr lang="en-GB" sz="200" dirty="0">
              <a:latin typeface="Arial"/>
              <a:ea typeface="Arial"/>
              <a:cs typeface="Arial"/>
            </a:endParaRPr>
          </a:p>
          <a:p>
            <a:pPr marL="12700" indent="1270" algn="ctr" rtl="0" eaLnBrk="0">
              <a:lnSpc>
                <a:spcPct val="138000"/>
              </a:lnSpc>
              <a:spcBef>
                <a:spcPts val="1"/>
              </a:spcBef>
              <a:tabLst/>
            </a:pPr>
            <a:r>
              <a:rPr lang="en-US" sz="1100" kern="0" spc="40" dirty="0" err="1">
                <a:solidFill>
                  <a:srgbClr val="404040">
                    <a:alpha val="100000"/>
                  </a:srgbClr>
                </a:solidFill>
                <a:latin typeface="Times New Roman"/>
                <a:ea typeface="Times New Roman"/>
                <a:cs typeface="Times New Roman"/>
              </a:rPr>
              <a:t>Otomotiv</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endüstrisiyle</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ilgili</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olmalı</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ve</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benzersiz</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bir</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teknolojik</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yenilik</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veya</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iş</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modeli</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içermelidir</a:t>
            </a:r>
            <a:r>
              <a:rPr lang="en-US" sz="1100" kern="0" spc="40" dirty="0">
                <a:solidFill>
                  <a:srgbClr val="404040">
                    <a:alpha val="100000"/>
                  </a:srgbClr>
                </a:solidFill>
                <a:latin typeface="Times New Roman"/>
                <a:ea typeface="Times New Roman"/>
                <a:cs typeface="Times New Roman"/>
              </a:rPr>
              <a:t>.</a:t>
            </a:r>
            <a:endParaRPr lang="en-US" sz="1100" dirty="0">
              <a:latin typeface="Times New Roman"/>
              <a:ea typeface="Times New Roman"/>
              <a:cs typeface="Times New Roman"/>
            </a:endParaRPr>
          </a:p>
        </p:txBody>
      </p:sp>
      <p:grpSp>
        <p:nvGrpSpPr>
          <p:cNvPr id="14" name="group 14"/>
          <p:cNvGrpSpPr/>
          <p:nvPr/>
        </p:nvGrpSpPr>
        <p:grpSpPr>
          <a:xfrm rot="21600000">
            <a:off x="5822068" y="1347771"/>
            <a:ext cx="637203" cy="703348"/>
            <a:chOff x="0" y="0"/>
            <a:chExt cx="637203" cy="703348"/>
          </a:xfrm>
        </p:grpSpPr>
        <p:pic>
          <p:nvPicPr>
            <p:cNvPr id="262" name="picture 262"/>
            <p:cNvPicPr>
              <a:picLocks noChangeAspect="1"/>
            </p:cNvPicPr>
            <p:nvPr/>
          </p:nvPicPr>
          <p:blipFill>
            <a:blip r:embed="rId4"/>
            <a:stretch>
              <a:fillRect/>
            </a:stretch>
          </p:blipFill>
          <p:spPr>
            <a:xfrm rot="21600000">
              <a:off x="0" y="0"/>
              <a:ext cx="637203" cy="703348"/>
            </a:xfrm>
            <a:prstGeom prst="rect">
              <a:avLst/>
            </a:prstGeom>
          </p:spPr>
        </p:pic>
        <p:sp>
          <p:nvSpPr>
            <p:cNvPr id="264" name="textbox 264"/>
            <p:cNvSpPr/>
            <p:nvPr/>
          </p:nvSpPr>
          <p:spPr>
            <a:xfrm>
              <a:off x="-12700" y="-12700"/>
              <a:ext cx="662940" cy="763269"/>
            </a:xfrm>
            <a:prstGeom prst="rect">
              <a:avLst/>
            </a:prstGeom>
            <a:noFill/>
            <a:ln w="0" cap="flat">
              <a:noFill/>
              <a:prstDash val="solid"/>
              <a:miter lim="0"/>
            </a:ln>
          </p:spPr>
          <p:txBody>
            <a:bodyPr vert="horz" wrap="square" lIns="0" tIns="0" rIns="0" bIns="0"/>
            <a:lstStyle/>
            <a:p>
              <a:pPr algn="l" rtl="0" eaLnBrk="0">
                <a:lnSpc>
                  <a:spcPct val="185000"/>
                </a:lnSpc>
                <a:tabLst/>
              </a:pPr>
              <a:endParaRPr sz="1000" dirty="0">
                <a:latin typeface="Arial"/>
                <a:ea typeface="Arial"/>
                <a:cs typeface="Arial"/>
              </a:endParaRPr>
            </a:p>
            <a:p>
              <a:pPr algn="l" rtl="0" eaLnBrk="0">
                <a:lnSpc>
                  <a:spcPct val="7343"/>
                </a:lnSpc>
                <a:tabLst/>
              </a:pPr>
              <a:endParaRPr sz="100" dirty="0">
                <a:latin typeface="Arial"/>
                <a:ea typeface="Arial"/>
                <a:cs typeface="Arial"/>
              </a:endParaRPr>
            </a:p>
            <a:p>
              <a:pPr marL="224790" algn="l" rtl="0" eaLnBrk="0">
                <a:lnSpc>
                  <a:spcPct val="77000"/>
                </a:lnSpc>
                <a:tabLst/>
              </a:pPr>
              <a:r>
                <a:rPr sz="1200" b="1" kern="0" spc="-30" dirty="0">
                  <a:solidFill>
                    <a:srgbClr val="FFFFFF">
                      <a:alpha val="100000"/>
                    </a:srgbClr>
                  </a:solidFill>
                  <a:latin typeface="Times New Roman"/>
                  <a:ea typeface="Times New Roman"/>
                  <a:cs typeface="Times New Roman"/>
                </a:rPr>
                <a:t>04</a:t>
              </a:r>
              <a:endParaRPr sz="1200" dirty="0">
                <a:latin typeface="Times New Roman"/>
                <a:ea typeface="Times New Roman"/>
                <a:cs typeface="Times New Roman"/>
              </a:endParaRPr>
            </a:p>
          </p:txBody>
        </p:sp>
      </p:grpSp>
      <p:sp>
        <p:nvSpPr>
          <p:cNvPr id="266" name="textbox 266"/>
          <p:cNvSpPr/>
          <p:nvPr/>
        </p:nvSpPr>
        <p:spPr>
          <a:xfrm>
            <a:off x="5321749" y="1954669"/>
            <a:ext cx="1397024" cy="1905465"/>
          </a:xfrm>
          <a:prstGeom prst="rect">
            <a:avLst/>
          </a:prstGeom>
          <a:noFill/>
          <a:ln w="0" cap="flat">
            <a:noFill/>
            <a:prstDash val="solid"/>
            <a:miter lim="0"/>
          </a:ln>
        </p:spPr>
        <p:txBody>
          <a:bodyPr vert="horz" wrap="square" lIns="0" tIns="0" rIns="0" bIns="0"/>
          <a:lstStyle/>
          <a:p>
            <a:pPr algn="ctr" rtl="0" eaLnBrk="0">
              <a:lnSpc>
                <a:spcPct val="76137"/>
              </a:lnSpc>
              <a:tabLst/>
            </a:pPr>
            <a:endParaRPr sz="100" dirty="0">
              <a:latin typeface="Arial"/>
              <a:ea typeface="Arial"/>
              <a:cs typeface="Arial"/>
            </a:endParaRPr>
          </a:p>
          <a:p>
            <a:pPr marL="80010" indent="128904" algn="ctr" rtl="0" eaLnBrk="0">
              <a:lnSpc>
                <a:spcPct val="94000"/>
              </a:lnSpc>
              <a:tabLst/>
            </a:pPr>
            <a:r>
              <a:rPr lang="en-US" sz="1700" b="1" kern="0" spc="30" dirty="0">
                <a:solidFill>
                  <a:srgbClr val="033A88">
                    <a:alpha val="100000"/>
                  </a:srgbClr>
                </a:solidFill>
                <a:latin typeface="Times New Roman"/>
                <a:ea typeface="Times New Roman"/>
                <a:cs typeface="Times New Roman"/>
              </a:rPr>
              <a:t>Teknik </a:t>
            </a:r>
            <a:r>
              <a:rPr lang="en-US" sz="1700" b="1" kern="0" spc="30" dirty="0" err="1">
                <a:solidFill>
                  <a:srgbClr val="033A88">
                    <a:alpha val="100000"/>
                  </a:srgbClr>
                </a:solidFill>
                <a:latin typeface="Times New Roman"/>
                <a:ea typeface="Times New Roman"/>
                <a:cs typeface="Times New Roman"/>
              </a:rPr>
              <a:t>Yeterlilik</a:t>
            </a:r>
            <a:endParaRPr lang="en-US" sz="1700" b="1" kern="0" spc="30" dirty="0">
              <a:solidFill>
                <a:srgbClr val="033A88">
                  <a:alpha val="100000"/>
                </a:srgbClr>
              </a:solidFill>
              <a:latin typeface="Times New Roman"/>
              <a:ea typeface="Times New Roman"/>
              <a:cs typeface="Times New Roman"/>
            </a:endParaRPr>
          </a:p>
          <a:p>
            <a:pPr marL="80010" indent="128904" algn="ctr" rtl="0" eaLnBrk="0">
              <a:lnSpc>
                <a:spcPct val="94000"/>
              </a:lnSpc>
              <a:tabLst/>
            </a:pPr>
            <a:r>
              <a:rPr lang="en-US" sz="1100" kern="0" spc="40" dirty="0" err="1">
                <a:solidFill>
                  <a:srgbClr val="404040">
                    <a:alpha val="100000"/>
                  </a:srgbClr>
                </a:solidFill>
                <a:latin typeface="Times New Roman"/>
                <a:ea typeface="Times New Roman"/>
                <a:cs typeface="Times New Roman"/>
              </a:rPr>
              <a:t>Şirketlerin</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belirli</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bir</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araştırma</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ve</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geliştirme</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yeteneğine</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ürün</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yeniliğine</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ve</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teknoloji</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geliştirmeye</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sahip</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olmaları</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gerekmektedir</a:t>
            </a:r>
            <a:r>
              <a:rPr lang="en-US" sz="1100" kern="0" spc="40" dirty="0">
                <a:solidFill>
                  <a:srgbClr val="404040">
                    <a:alpha val="100000"/>
                  </a:srgbClr>
                </a:solidFill>
                <a:latin typeface="Times New Roman"/>
                <a:ea typeface="Times New Roman"/>
                <a:cs typeface="Times New Roman"/>
              </a:rPr>
              <a:t>.</a:t>
            </a:r>
            <a:endParaRPr lang="en-US" sz="1100" dirty="0">
              <a:latin typeface="Times New Roman"/>
              <a:ea typeface="Times New Roman"/>
              <a:cs typeface="Times New Roman"/>
            </a:endParaRPr>
          </a:p>
        </p:txBody>
      </p:sp>
      <p:grpSp>
        <p:nvGrpSpPr>
          <p:cNvPr id="16" name="group 16"/>
          <p:cNvGrpSpPr/>
          <p:nvPr/>
        </p:nvGrpSpPr>
        <p:grpSpPr>
          <a:xfrm rot="21600000">
            <a:off x="2278628" y="2976965"/>
            <a:ext cx="637203" cy="703347"/>
            <a:chOff x="0" y="0"/>
            <a:chExt cx="637203" cy="703347"/>
          </a:xfrm>
        </p:grpSpPr>
        <p:pic>
          <p:nvPicPr>
            <p:cNvPr id="268" name="picture 268"/>
            <p:cNvPicPr>
              <a:picLocks noChangeAspect="1"/>
            </p:cNvPicPr>
            <p:nvPr/>
          </p:nvPicPr>
          <p:blipFill>
            <a:blip r:embed="rId5"/>
            <a:stretch>
              <a:fillRect/>
            </a:stretch>
          </p:blipFill>
          <p:spPr>
            <a:xfrm rot="21600000">
              <a:off x="0" y="0"/>
              <a:ext cx="637203" cy="703347"/>
            </a:xfrm>
            <a:prstGeom prst="rect">
              <a:avLst/>
            </a:prstGeom>
          </p:spPr>
        </p:pic>
        <p:sp>
          <p:nvSpPr>
            <p:cNvPr id="270" name="textbox 270"/>
            <p:cNvSpPr/>
            <p:nvPr/>
          </p:nvSpPr>
          <p:spPr>
            <a:xfrm>
              <a:off x="-12700" y="-12700"/>
              <a:ext cx="662940" cy="763269"/>
            </a:xfrm>
            <a:prstGeom prst="rect">
              <a:avLst/>
            </a:prstGeom>
            <a:noFill/>
            <a:ln w="0" cap="flat">
              <a:noFill/>
              <a:prstDash val="solid"/>
              <a:miter lim="0"/>
            </a:ln>
          </p:spPr>
          <p:txBody>
            <a:bodyPr vert="horz" wrap="square" lIns="0" tIns="0" rIns="0" bIns="0"/>
            <a:lstStyle/>
            <a:p>
              <a:pPr algn="l" rtl="0" eaLnBrk="0">
                <a:lnSpc>
                  <a:spcPct val="185000"/>
                </a:lnSpc>
                <a:tabLst/>
              </a:pPr>
              <a:endParaRPr sz="1000" dirty="0">
                <a:latin typeface="Arial"/>
                <a:ea typeface="Arial"/>
                <a:cs typeface="Arial"/>
              </a:endParaRPr>
            </a:p>
            <a:p>
              <a:pPr algn="l" rtl="0" eaLnBrk="0">
                <a:lnSpc>
                  <a:spcPct val="7340"/>
                </a:lnSpc>
                <a:tabLst/>
              </a:pPr>
              <a:endParaRPr sz="100" dirty="0">
                <a:latin typeface="Arial"/>
                <a:ea typeface="Arial"/>
                <a:cs typeface="Arial"/>
              </a:endParaRPr>
            </a:p>
            <a:p>
              <a:pPr marL="224790" algn="l" rtl="0" eaLnBrk="0">
                <a:lnSpc>
                  <a:spcPct val="77000"/>
                </a:lnSpc>
                <a:tabLst/>
              </a:pPr>
              <a:r>
                <a:rPr sz="1200" b="1" kern="0" spc="-30" dirty="0">
                  <a:solidFill>
                    <a:srgbClr val="FFFFFF">
                      <a:alpha val="100000"/>
                    </a:srgbClr>
                  </a:solidFill>
                  <a:latin typeface="Times New Roman"/>
                  <a:ea typeface="Times New Roman"/>
                  <a:cs typeface="Times New Roman"/>
                </a:rPr>
                <a:t>02</a:t>
              </a:r>
              <a:endParaRPr sz="1200" dirty="0">
                <a:latin typeface="Times New Roman"/>
                <a:ea typeface="Times New Roman"/>
                <a:cs typeface="Times New Roman"/>
              </a:endParaRPr>
            </a:p>
          </p:txBody>
        </p:sp>
      </p:grpSp>
      <p:sp>
        <p:nvSpPr>
          <p:cNvPr id="272" name="textbox 272"/>
          <p:cNvSpPr/>
          <p:nvPr/>
        </p:nvSpPr>
        <p:spPr>
          <a:xfrm>
            <a:off x="1353547" y="3467005"/>
            <a:ext cx="1701553" cy="1116142"/>
          </a:xfrm>
          <a:prstGeom prst="rect">
            <a:avLst/>
          </a:prstGeom>
          <a:noFill/>
          <a:ln w="0" cap="flat">
            <a:noFill/>
            <a:prstDash val="solid"/>
            <a:miter lim="0"/>
          </a:ln>
        </p:spPr>
        <p:txBody>
          <a:bodyPr vert="horz" wrap="square" lIns="0" tIns="0" rIns="0" bIns="0"/>
          <a:lstStyle/>
          <a:p>
            <a:pPr algn="l" rtl="0" eaLnBrk="0">
              <a:lnSpc>
                <a:spcPct val="76131"/>
              </a:lnSpc>
              <a:tabLst/>
            </a:pPr>
            <a:endParaRPr sz="100" dirty="0">
              <a:latin typeface="Arial"/>
              <a:ea typeface="Arial"/>
              <a:cs typeface="Arial"/>
            </a:endParaRPr>
          </a:p>
          <a:p>
            <a:pPr marL="245109" indent="120650" algn="ctr" rtl="0" eaLnBrk="0">
              <a:lnSpc>
                <a:spcPct val="94000"/>
              </a:lnSpc>
              <a:tabLst/>
            </a:pPr>
            <a:r>
              <a:rPr lang="en-US" sz="1700" b="1" kern="0" spc="30" dirty="0" err="1">
                <a:solidFill>
                  <a:srgbClr val="033A88">
                    <a:alpha val="100000"/>
                  </a:srgbClr>
                </a:solidFill>
                <a:latin typeface="Times New Roman"/>
                <a:ea typeface="Times New Roman"/>
                <a:cs typeface="Times New Roman"/>
              </a:rPr>
              <a:t>Şirket</a:t>
            </a:r>
            <a:r>
              <a:rPr lang="en-US" sz="1700" b="1" kern="0" spc="30" dirty="0">
                <a:solidFill>
                  <a:srgbClr val="033A88">
                    <a:alpha val="100000"/>
                  </a:srgbClr>
                </a:solidFill>
                <a:latin typeface="Times New Roman"/>
                <a:ea typeface="Times New Roman"/>
                <a:cs typeface="Times New Roman"/>
              </a:rPr>
              <a:t> </a:t>
            </a:r>
            <a:r>
              <a:rPr lang="en-US" sz="1700" b="1" kern="0" spc="30" dirty="0" err="1">
                <a:solidFill>
                  <a:srgbClr val="033A88">
                    <a:alpha val="100000"/>
                  </a:srgbClr>
                </a:solidFill>
                <a:latin typeface="Times New Roman"/>
                <a:ea typeface="Times New Roman"/>
                <a:cs typeface="Times New Roman"/>
              </a:rPr>
              <a:t>Nitelikleri</a:t>
            </a:r>
            <a:endParaRPr lang="tr-TR" sz="1700" b="1" kern="0" spc="30" dirty="0">
              <a:solidFill>
                <a:srgbClr val="033A88">
                  <a:alpha val="100000"/>
                </a:srgbClr>
              </a:solidFill>
              <a:latin typeface="Times New Roman"/>
              <a:ea typeface="Times New Roman"/>
              <a:cs typeface="Times New Roman"/>
            </a:endParaRPr>
          </a:p>
          <a:p>
            <a:pPr marL="245109" indent="120650" algn="ctr" rtl="0" eaLnBrk="0">
              <a:lnSpc>
                <a:spcPct val="94000"/>
              </a:lnSpc>
              <a:tabLst/>
            </a:pPr>
            <a:r>
              <a:rPr lang="tr-TR" sz="1100" kern="0" spc="40" dirty="0">
                <a:solidFill>
                  <a:srgbClr val="404040">
                    <a:alpha val="100000"/>
                  </a:srgbClr>
                </a:solidFill>
                <a:latin typeface="Times New Roman"/>
                <a:ea typeface="Times New Roman"/>
                <a:cs typeface="Times New Roman"/>
              </a:rPr>
              <a:t>İtibar ve Mali açıdan </a:t>
            </a:r>
            <a:r>
              <a:rPr lang="en-US" sz="1100" kern="0" spc="40" dirty="0" err="1">
                <a:solidFill>
                  <a:srgbClr val="404040">
                    <a:alpha val="100000"/>
                  </a:srgbClr>
                </a:solidFill>
                <a:latin typeface="Times New Roman"/>
                <a:ea typeface="Times New Roman"/>
                <a:cs typeface="Times New Roman"/>
              </a:rPr>
              <a:t>sağlık</a:t>
            </a:r>
            <a:r>
              <a:rPr lang="tr-TR" sz="1100" kern="0" spc="40" dirty="0" err="1">
                <a:solidFill>
                  <a:srgbClr val="404040">
                    <a:alpha val="100000"/>
                  </a:srgbClr>
                </a:solidFill>
                <a:latin typeface="Times New Roman"/>
                <a:ea typeface="Times New Roman"/>
                <a:cs typeface="Times New Roman"/>
              </a:rPr>
              <a:t>lı</a:t>
            </a:r>
            <a:r>
              <a:rPr lang="tr-TR" sz="1100" kern="0" spc="40" dirty="0">
                <a:solidFill>
                  <a:srgbClr val="404040">
                    <a:alpha val="100000"/>
                  </a:srgbClr>
                </a:solidFill>
                <a:latin typeface="Times New Roman"/>
                <a:ea typeface="Times New Roman"/>
                <a:cs typeface="Times New Roman"/>
              </a:rPr>
              <a:t> bir</a:t>
            </a:r>
            <a:r>
              <a:rPr lang="en-US" sz="1100" kern="0" spc="40" dirty="0">
                <a:solidFill>
                  <a:srgbClr val="404040">
                    <a:alpha val="100000"/>
                  </a:srgbClr>
                </a:solidFill>
                <a:latin typeface="Times New Roman"/>
                <a:ea typeface="Times New Roman"/>
                <a:cs typeface="Times New Roman"/>
              </a:rPr>
              <a:t> durum</a:t>
            </a:r>
            <a:r>
              <a:rPr lang="tr-TR" sz="1100" kern="0" spc="40" dirty="0">
                <a:solidFill>
                  <a:srgbClr val="404040">
                    <a:alpha val="100000"/>
                  </a:srgbClr>
                </a:solidFill>
                <a:latin typeface="Times New Roman"/>
                <a:ea typeface="Times New Roman"/>
                <a:cs typeface="Times New Roman"/>
              </a:rPr>
              <a:t>a</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sahip</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olmalıdır</a:t>
            </a:r>
            <a:r>
              <a:rPr lang="en-US" sz="1100" kern="0" spc="40" dirty="0">
                <a:solidFill>
                  <a:srgbClr val="404040">
                    <a:alpha val="100000"/>
                  </a:srgbClr>
                </a:solidFill>
                <a:latin typeface="Times New Roman"/>
                <a:ea typeface="Times New Roman"/>
                <a:cs typeface="Times New Roman"/>
              </a:rPr>
              <a:t>.</a:t>
            </a:r>
            <a:endParaRPr lang="en-US" sz="1100" dirty="0">
              <a:latin typeface="Times New Roman"/>
              <a:ea typeface="Times New Roman"/>
              <a:cs typeface="Times New Roman"/>
            </a:endParaRPr>
          </a:p>
        </p:txBody>
      </p:sp>
      <p:grpSp>
        <p:nvGrpSpPr>
          <p:cNvPr id="18" name="group 18"/>
          <p:cNvGrpSpPr/>
          <p:nvPr/>
        </p:nvGrpSpPr>
        <p:grpSpPr>
          <a:xfrm rot="21600000">
            <a:off x="3803162" y="1918217"/>
            <a:ext cx="637203" cy="703347"/>
            <a:chOff x="0" y="0"/>
            <a:chExt cx="637203" cy="703347"/>
          </a:xfrm>
        </p:grpSpPr>
        <p:pic>
          <p:nvPicPr>
            <p:cNvPr id="274" name="picture 274"/>
            <p:cNvPicPr>
              <a:picLocks noChangeAspect="1"/>
            </p:cNvPicPr>
            <p:nvPr/>
          </p:nvPicPr>
          <p:blipFill>
            <a:blip r:embed="rId6"/>
            <a:stretch>
              <a:fillRect/>
            </a:stretch>
          </p:blipFill>
          <p:spPr>
            <a:xfrm rot="21600000">
              <a:off x="0" y="0"/>
              <a:ext cx="637203" cy="703347"/>
            </a:xfrm>
            <a:prstGeom prst="rect">
              <a:avLst/>
            </a:prstGeom>
          </p:spPr>
        </p:pic>
        <p:sp>
          <p:nvSpPr>
            <p:cNvPr id="276" name="textbox 276"/>
            <p:cNvSpPr/>
            <p:nvPr/>
          </p:nvSpPr>
          <p:spPr>
            <a:xfrm>
              <a:off x="-12700" y="-12700"/>
              <a:ext cx="662940" cy="763269"/>
            </a:xfrm>
            <a:prstGeom prst="rect">
              <a:avLst/>
            </a:prstGeom>
            <a:noFill/>
            <a:ln w="0" cap="flat">
              <a:noFill/>
              <a:prstDash val="solid"/>
              <a:miter lim="0"/>
            </a:ln>
          </p:spPr>
          <p:txBody>
            <a:bodyPr vert="horz" wrap="square" lIns="0" tIns="0" rIns="0" bIns="0"/>
            <a:lstStyle/>
            <a:p>
              <a:pPr algn="l" rtl="0" eaLnBrk="0">
                <a:lnSpc>
                  <a:spcPct val="185000"/>
                </a:lnSpc>
                <a:tabLst/>
              </a:pPr>
              <a:endParaRPr sz="1000" dirty="0">
                <a:latin typeface="Arial"/>
                <a:ea typeface="Arial"/>
                <a:cs typeface="Arial"/>
              </a:endParaRPr>
            </a:p>
            <a:p>
              <a:pPr algn="l" rtl="0" eaLnBrk="0">
                <a:lnSpc>
                  <a:spcPct val="6768"/>
                </a:lnSpc>
                <a:tabLst/>
              </a:pPr>
              <a:endParaRPr sz="100" dirty="0">
                <a:latin typeface="Arial"/>
                <a:ea typeface="Arial"/>
                <a:cs typeface="Arial"/>
              </a:endParaRPr>
            </a:p>
            <a:p>
              <a:pPr marL="224790" algn="l" rtl="0" eaLnBrk="0">
                <a:lnSpc>
                  <a:spcPct val="77000"/>
                </a:lnSpc>
                <a:tabLst/>
              </a:pPr>
              <a:r>
                <a:rPr sz="1200" b="1" kern="0" spc="-30" dirty="0">
                  <a:solidFill>
                    <a:srgbClr val="FFFFFF">
                      <a:alpha val="100000"/>
                    </a:srgbClr>
                  </a:solidFill>
                  <a:latin typeface="Times New Roman"/>
                  <a:ea typeface="Times New Roman"/>
                  <a:cs typeface="Times New Roman"/>
                </a:rPr>
                <a:t>03</a:t>
              </a:r>
              <a:endParaRPr sz="1200" dirty="0">
                <a:latin typeface="Times New Roman"/>
                <a:ea typeface="Times New Roman"/>
                <a:cs typeface="Times New Roman"/>
              </a:endParaRPr>
            </a:p>
          </p:txBody>
        </p:sp>
      </p:grpSp>
      <p:sp>
        <p:nvSpPr>
          <p:cNvPr id="278" name="textbox 278"/>
          <p:cNvSpPr/>
          <p:nvPr/>
        </p:nvSpPr>
        <p:spPr>
          <a:xfrm>
            <a:off x="3201726" y="2514625"/>
            <a:ext cx="1744492" cy="1116142"/>
          </a:xfrm>
          <a:prstGeom prst="rect">
            <a:avLst/>
          </a:prstGeom>
          <a:noFill/>
          <a:ln w="0" cap="flat">
            <a:noFill/>
            <a:prstDash val="solid"/>
            <a:miter lim="0"/>
          </a:ln>
        </p:spPr>
        <p:txBody>
          <a:bodyPr vert="horz" wrap="square" lIns="0" tIns="0" rIns="0" bIns="0"/>
          <a:lstStyle/>
          <a:p>
            <a:pPr algn="l" rtl="0" eaLnBrk="0">
              <a:lnSpc>
                <a:spcPct val="86133"/>
              </a:lnSpc>
              <a:tabLst/>
            </a:pPr>
            <a:endParaRPr sz="100" dirty="0">
              <a:latin typeface="Arial"/>
              <a:ea typeface="Arial"/>
              <a:cs typeface="Arial"/>
            </a:endParaRPr>
          </a:p>
          <a:p>
            <a:pPr marL="226695" indent="80010" algn="ctr" rtl="0" eaLnBrk="0">
              <a:lnSpc>
                <a:spcPct val="93000"/>
              </a:lnSpc>
              <a:tabLst/>
            </a:pPr>
            <a:r>
              <a:rPr lang="en-GB" sz="1700" b="1" kern="0" spc="30" dirty="0" err="1">
                <a:solidFill>
                  <a:srgbClr val="033A88">
                    <a:alpha val="100000"/>
                  </a:srgbClr>
                </a:solidFill>
                <a:latin typeface="Times New Roman"/>
                <a:ea typeface="Times New Roman"/>
                <a:cs typeface="Times New Roman"/>
              </a:rPr>
              <a:t>Piyasa</a:t>
            </a:r>
            <a:r>
              <a:rPr lang="en-GB" sz="1700" b="1" kern="0" spc="30" dirty="0">
                <a:solidFill>
                  <a:srgbClr val="033A88">
                    <a:alpha val="100000"/>
                  </a:srgbClr>
                </a:solidFill>
                <a:latin typeface="Times New Roman"/>
                <a:ea typeface="Times New Roman"/>
                <a:cs typeface="Times New Roman"/>
              </a:rPr>
              <a:t> </a:t>
            </a:r>
            <a:r>
              <a:rPr lang="en-GB" sz="1700" b="1" kern="0" spc="30" dirty="0" err="1">
                <a:solidFill>
                  <a:srgbClr val="033A88">
                    <a:alpha val="100000"/>
                  </a:srgbClr>
                </a:solidFill>
                <a:latin typeface="Times New Roman"/>
                <a:ea typeface="Times New Roman"/>
                <a:cs typeface="Times New Roman"/>
              </a:rPr>
              <a:t>Potansiyeli</a:t>
            </a:r>
            <a:endParaRPr lang="en-GB" sz="400" dirty="0">
              <a:latin typeface="Arial"/>
              <a:ea typeface="Arial"/>
              <a:cs typeface="Arial"/>
            </a:endParaRPr>
          </a:p>
          <a:p>
            <a:pPr marL="399415" indent="-386715" algn="ctr" rtl="0" eaLnBrk="0">
              <a:lnSpc>
                <a:spcPct val="138000"/>
              </a:lnSpc>
              <a:spcBef>
                <a:spcPts val="2"/>
              </a:spcBef>
              <a:tabLst/>
            </a:pPr>
            <a:r>
              <a:rPr lang="tr-TR" sz="1100" kern="0" spc="40" dirty="0">
                <a:solidFill>
                  <a:srgbClr val="404040">
                    <a:alpha val="100000"/>
                  </a:srgbClr>
                </a:solidFill>
                <a:latin typeface="Times New Roman"/>
                <a:ea typeface="Times New Roman"/>
                <a:cs typeface="Times New Roman"/>
              </a:rPr>
              <a:t>Üye, İlgili sektörü ile alakalı </a:t>
            </a:r>
            <a:r>
              <a:rPr lang="en-US" sz="1100" kern="0" spc="40" dirty="0" err="1">
                <a:solidFill>
                  <a:srgbClr val="404040">
                    <a:alpha val="100000"/>
                  </a:srgbClr>
                </a:solidFill>
                <a:latin typeface="Times New Roman"/>
                <a:ea typeface="Times New Roman"/>
                <a:cs typeface="Times New Roman"/>
              </a:rPr>
              <a:t>piyasa</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analizi</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raporu</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ve</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rakip</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analizi</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sunmalıdır</a:t>
            </a:r>
            <a:r>
              <a:rPr lang="en-US" sz="1100" kern="0" spc="40" dirty="0">
                <a:solidFill>
                  <a:srgbClr val="404040">
                    <a:alpha val="100000"/>
                  </a:srgbClr>
                </a:solidFill>
                <a:latin typeface="Times New Roman"/>
                <a:ea typeface="Times New Roman"/>
                <a:cs typeface="Times New Roman"/>
              </a:rPr>
              <a:t>.</a:t>
            </a:r>
            <a:endParaRPr lang="en-US" sz="1100" dirty="0">
              <a:latin typeface="Times New Roman"/>
              <a:ea typeface="Times New Roman"/>
              <a:cs typeface="Times New Roman"/>
            </a:endParaRPr>
          </a:p>
        </p:txBody>
      </p:sp>
      <p:sp>
        <p:nvSpPr>
          <p:cNvPr id="280" name="textbox 280"/>
          <p:cNvSpPr/>
          <p:nvPr/>
        </p:nvSpPr>
        <p:spPr>
          <a:xfrm>
            <a:off x="9497290" y="5497144"/>
            <a:ext cx="2143125" cy="1360856"/>
          </a:xfrm>
          <a:prstGeom prst="rect">
            <a:avLst/>
          </a:prstGeom>
          <a:noFill/>
          <a:ln w="0" cap="flat">
            <a:noFill/>
            <a:prstDash val="solid"/>
            <a:miter lim="0"/>
          </a:ln>
        </p:spPr>
        <p:txBody>
          <a:bodyPr vert="horz" wrap="square" lIns="0" tIns="0" rIns="0" bIns="0"/>
          <a:lstStyle/>
          <a:p>
            <a:pPr algn="l" rtl="0" eaLnBrk="0">
              <a:lnSpc>
                <a:spcPct val="78571"/>
              </a:lnSpc>
              <a:tabLst/>
            </a:pPr>
            <a:endParaRPr sz="100" dirty="0">
              <a:latin typeface="Arial"/>
              <a:ea typeface="Arial"/>
              <a:cs typeface="Arial"/>
            </a:endParaRPr>
          </a:p>
          <a:p>
            <a:pPr marL="716915" algn="l" rtl="0" eaLnBrk="0">
              <a:lnSpc>
                <a:spcPct val="81000"/>
              </a:lnSpc>
              <a:tabLst/>
            </a:pPr>
            <a:r>
              <a:rPr lang="tr-TR" sz="1700" b="1" kern="0" spc="30" dirty="0">
                <a:solidFill>
                  <a:srgbClr val="033A88">
                    <a:alpha val="100000"/>
                  </a:srgbClr>
                </a:solidFill>
                <a:latin typeface="Times New Roman"/>
                <a:ea typeface="Times New Roman"/>
                <a:cs typeface="Times New Roman"/>
              </a:rPr>
              <a:t>Öngörü</a:t>
            </a:r>
            <a:endParaRPr lang="en-US" sz="1700" b="1" kern="0" spc="30" dirty="0">
              <a:solidFill>
                <a:srgbClr val="033A88">
                  <a:alpha val="100000"/>
                </a:srgbClr>
              </a:solidFill>
              <a:latin typeface="Times New Roman"/>
              <a:ea typeface="Times New Roman"/>
              <a:cs typeface="Times New Roman"/>
            </a:endParaRPr>
          </a:p>
          <a:p>
            <a:pPr marL="716915" algn="l" rtl="0" eaLnBrk="0">
              <a:lnSpc>
                <a:spcPct val="81000"/>
              </a:lnSpc>
              <a:tabLst/>
            </a:pPr>
            <a:r>
              <a:rPr lang="en-US" sz="1100" kern="0" spc="40" dirty="0" err="1">
                <a:solidFill>
                  <a:srgbClr val="404040">
                    <a:alpha val="100000"/>
                  </a:srgbClr>
                </a:solidFill>
                <a:latin typeface="Times New Roman"/>
                <a:ea typeface="Times New Roman"/>
                <a:cs typeface="Times New Roman"/>
              </a:rPr>
              <a:t>Şirketler</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giriş</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standartlarını</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karşılamaya</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devam</a:t>
            </a:r>
            <a:r>
              <a:rPr lang="en-US" sz="1100" kern="0" spc="40" dirty="0">
                <a:solidFill>
                  <a:srgbClr val="404040">
                    <a:alpha val="100000"/>
                  </a:srgbClr>
                </a:solidFill>
                <a:latin typeface="Times New Roman"/>
                <a:ea typeface="Times New Roman"/>
                <a:cs typeface="Times New Roman"/>
              </a:rPr>
              <a:t> </a:t>
            </a:r>
            <a:r>
              <a:rPr lang="tr-TR" sz="1100" kern="0" spc="40" dirty="0">
                <a:solidFill>
                  <a:srgbClr val="404040">
                    <a:alpha val="100000"/>
                  </a:srgbClr>
                </a:solidFill>
                <a:latin typeface="Times New Roman"/>
                <a:ea typeface="Times New Roman"/>
                <a:cs typeface="Times New Roman"/>
              </a:rPr>
              <a:t>edebilmelerini sağlamak amacıyla </a:t>
            </a:r>
            <a:r>
              <a:rPr lang="en-US" sz="1100" kern="0" spc="40" dirty="0" err="1">
                <a:solidFill>
                  <a:srgbClr val="404040">
                    <a:alpha val="100000"/>
                  </a:srgbClr>
                </a:solidFill>
                <a:latin typeface="Times New Roman"/>
                <a:ea typeface="Times New Roman"/>
                <a:cs typeface="Times New Roman"/>
              </a:rPr>
              <a:t>düzenli</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değerlendirmelere</a:t>
            </a:r>
            <a:r>
              <a:rPr lang="en-US" sz="1100" kern="0" spc="40" dirty="0">
                <a:solidFill>
                  <a:srgbClr val="404040">
                    <a:alpha val="100000"/>
                  </a:srgbClr>
                </a:solidFill>
                <a:latin typeface="Times New Roman"/>
                <a:ea typeface="Times New Roman"/>
                <a:cs typeface="Times New Roman"/>
              </a:rPr>
              <a:t> tabi </a:t>
            </a:r>
            <a:r>
              <a:rPr lang="en-US" sz="1100" kern="0" spc="40" dirty="0" err="1">
                <a:solidFill>
                  <a:srgbClr val="404040">
                    <a:alpha val="100000"/>
                  </a:srgbClr>
                </a:solidFill>
                <a:latin typeface="Times New Roman"/>
                <a:ea typeface="Times New Roman"/>
                <a:cs typeface="Times New Roman"/>
              </a:rPr>
              <a:t>tutulmaktadır</a:t>
            </a:r>
            <a:r>
              <a:rPr lang="en-US" sz="1100" kern="0" spc="40" dirty="0">
                <a:solidFill>
                  <a:srgbClr val="404040">
                    <a:alpha val="100000"/>
                  </a:srgbClr>
                </a:solidFill>
                <a:latin typeface="Times New Roman"/>
                <a:ea typeface="Times New Roman"/>
                <a:cs typeface="Times New Roman"/>
              </a:rPr>
              <a:t>.</a:t>
            </a:r>
            <a:endParaRPr lang="en-US" sz="1100" dirty="0">
              <a:latin typeface="Times New Roman"/>
              <a:ea typeface="Times New Roman"/>
              <a:cs typeface="Times New Roman"/>
            </a:endParaRPr>
          </a:p>
        </p:txBody>
      </p:sp>
      <p:sp>
        <p:nvSpPr>
          <p:cNvPr id="282" name="textbox 282"/>
          <p:cNvSpPr/>
          <p:nvPr/>
        </p:nvSpPr>
        <p:spPr>
          <a:xfrm>
            <a:off x="9136902" y="3781093"/>
            <a:ext cx="1489075" cy="996633"/>
          </a:xfrm>
          <a:prstGeom prst="rect">
            <a:avLst/>
          </a:prstGeom>
          <a:noFill/>
          <a:ln w="0" cap="flat">
            <a:noFill/>
            <a:prstDash val="solid"/>
            <a:miter lim="0"/>
          </a:ln>
        </p:spPr>
        <p:txBody>
          <a:bodyPr vert="horz" wrap="square" lIns="0" tIns="0" rIns="0" bIns="0"/>
          <a:lstStyle/>
          <a:p>
            <a:pPr algn="l" rtl="0" eaLnBrk="0">
              <a:lnSpc>
                <a:spcPct val="88567"/>
              </a:lnSpc>
              <a:tabLst/>
            </a:pPr>
            <a:endParaRPr sz="100" dirty="0">
              <a:latin typeface="Arial"/>
              <a:ea typeface="Arial"/>
              <a:cs typeface="Arial"/>
            </a:endParaRPr>
          </a:p>
          <a:p>
            <a:pPr marL="318770" algn="l" rtl="0" eaLnBrk="0">
              <a:lnSpc>
                <a:spcPct val="79000"/>
              </a:lnSpc>
              <a:tabLst/>
            </a:pPr>
            <a:endParaRPr sz="1700" dirty="0">
              <a:latin typeface="Times New Roman"/>
              <a:ea typeface="Times New Roman"/>
              <a:cs typeface="Times New Roman"/>
            </a:endParaRPr>
          </a:p>
          <a:p>
            <a:pPr algn="l" rtl="0" eaLnBrk="0">
              <a:lnSpc>
                <a:spcPct val="104000"/>
              </a:lnSpc>
              <a:tabLst/>
            </a:pPr>
            <a:endParaRPr sz="600" dirty="0">
              <a:latin typeface="Arial"/>
              <a:ea typeface="Arial"/>
              <a:cs typeface="Arial"/>
            </a:endParaRPr>
          </a:p>
          <a:p>
            <a:pPr marL="312420" indent="-299720" algn="l" rtl="0" eaLnBrk="0">
              <a:lnSpc>
                <a:spcPct val="141000"/>
              </a:lnSpc>
              <a:spcBef>
                <a:spcPts val="6"/>
              </a:spcBef>
              <a:tabLst/>
            </a:pPr>
            <a:r>
              <a:rPr lang="en-US" sz="1100" kern="0" spc="40" dirty="0" err="1">
                <a:solidFill>
                  <a:srgbClr val="404040">
                    <a:alpha val="100000"/>
                  </a:srgbClr>
                </a:solidFill>
                <a:latin typeface="Times New Roman"/>
                <a:ea typeface="Times New Roman"/>
                <a:cs typeface="Times New Roman"/>
              </a:rPr>
              <a:t>İhtiyaçları</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netleştirmek</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ve</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işbirliği</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isteğini</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belirginleştirmek</a:t>
            </a:r>
            <a:r>
              <a:rPr lang="en-US" sz="1100" kern="0" spc="40" dirty="0">
                <a:solidFill>
                  <a:srgbClr val="404040">
                    <a:alpha val="100000"/>
                  </a:srgbClr>
                </a:solidFill>
                <a:latin typeface="Times New Roman"/>
                <a:ea typeface="Times New Roman"/>
                <a:cs typeface="Times New Roman"/>
              </a:rPr>
              <a:t>.</a:t>
            </a:r>
            <a:endParaRPr lang="en-US" sz="1100" dirty="0">
              <a:latin typeface="Times New Roman"/>
              <a:ea typeface="Times New Roman"/>
              <a:cs typeface="Times New Roman"/>
            </a:endParaRPr>
          </a:p>
        </p:txBody>
      </p:sp>
      <p:grpSp>
        <p:nvGrpSpPr>
          <p:cNvPr id="20" name="group 20"/>
          <p:cNvGrpSpPr/>
          <p:nvPr/>
        </p:nvGrpSpPr>
        <p:grpSpPr>
          <a:xfrm rot="21600000">
            <a:off x="7933506" y="1921785"/>
            <a:ext cx="637203" cy="703348"/>
            <a:chOff x="0" y="0"/>
            <a:chExt cx="637203" cy="703348"/>
          </a:xfrm>
        </p:grpSpPr>
        <p:pic>
          <p:nvPicPr>
            <p:cNvPr id="286" name="picture 286"/>
            <p:cNvPicPr>
              <a:picLocks noChangeAspect="1"/>
            </p:cNvPicPr>
            <p:nvPr/>
          </p:nvPicPr>
          <p:blipFill>
            <a:blip r:embed="rId7"/>
            <a:stretch>
              <a:fillRect/>
            </a:stretch>
          </p:blipFill>
          <p:spPr>
            <a:xfrm rot="21600000">
              <a:off x="0" y="0"/>
              <a:ext cx="637203" cy="703348"/>
            </a:xfrm>
            <a:prstGeom prst="rect">
              <a:avLst/>
            </a:prstGeom>
          </p:spPr>
        </p:pic>
        <p:sp>
          <p:nvSpPr>
            <p:cNvPr id="288" name="textbox 288"/>
            <p:cNvSpPr/>
            <p:nvPr/>
          </p:nvSpPr>
          <p:spPr>
            <a:xfrm>
              <a:off x="-12700" y="-12700"/>
              <a:ext cx="662940" cy="763269"/>
            </a:xfrm>
            <a:prstGeom prst="rect">
              <a:avLst/>
            </a:prstGeom>
            <a:noFill/>
            <a:ln w="0" cap="flat">
              <a:noFill/>
              <a:prstDash val="solid"/>
              <a:miter lim="0"/>
            </a:ln>
          </p:spPr>
          <p:txBody>
            <a:bodyPr vert="horz" wrap="square" lIns="0" tIns="0" rIns="0" bIns="0"/>
            <a:lstStyle/>
            <a:p>
              <a:pPr algn="l" rtl="0" eaLnBrk="0">
                <a:lnSpc>
                  <a:spcPct val="185000"/>
                </a:lnSpc>
                <a:tabLst/>
              </a:pPr>
              <a:endParaRPr sz="1000" dirty="0">
                <a:latin typeface="Arial"/>
                <a:ea typeface="Arial"/>
                <a:cs typeface="Arial"/>
              </a:endParaRPr>
            </a:p>
            <a:p>
              <a:pPr algn="l" rtl="0" eaLnBrk="0">
                <a:lnSpc>
                  <a:spcPct val="7262"/>
                </a:lnSpc>
                <a:tabLst/>
              </a:pPr>
              <a:endParaRPr sz="100" dirty="0">
                <a:latin typeface="Arial"/>
                <a:ea typeface="Arial"/>
                <a:cs typeface="Arial"/>
              </a:endParaRPr>
            </a:p>
            <a:p>
              <a:pPr marL="224790" algn="l" rtl="0" eaLnBrk="0">
                <a:lnSpc>
                  <a:spcPct val="77000"/>
                </a:lnSpc>
                <a:tabLst/>
              </a:pPr>
              <a:r>
                <a:rPr sz="1200" b="1" kern="0" spc="-30" dirty="0">
                  <a:solidFill>
                    <a:srgbClr val="FFFFFF">
                      <a:alpha val="100000"/>
                    </a:srgbClr>
                  </a:solidFill>
                  <a:latin typeface="Times New Roman"/>
                  <a:ea typeface="Times New Roman"/>
                  <a:cs typeface="Times New Roman"/>
                </a:rPr>
                <a:t>05</a:t>
              </a:r>
              <a:endParaRPr sz="1200" dirty="0">
                <a:latin typeface="Times New Roman"/>
                <a:ea typeface="Times New Roman"/>
                <a:cs typeface="Times New Roman"/>
              </a:endParaRPr>
            </a:p>
          </p:txBody>
        </p:sp>
      </p:grpSp>
      <p:sp>
        <p:nvSpPr>
          <p:cNvPr id="290" name="textbox 290"/>
          <p:cNvSpPr/>
          <p:nvPr/>
        </p:nvSpPr>
        <p:spPr>
          <a:xfrm>
            <a:off x="7002283" y="2531463"/>
            <a:ext cx="2397125" cy="237490"/>
          </a:xfrm>
          <a:prstGeom prst="rect">
            <a:avLst/>
          </a:prstGeom>
          <a:noFill/>
          <a:ln w="0" cap="flat">
            <a:noFill/>
            <a:prstDash val="solid"/>
            <a:miter lim="0"/>
          </a:ln>
        </p:spPr>
        <p:txBody>
          <a:bodyPr vert="horz" wrap="square" lIns="0" tIns="0" rIns="0" bIns="0"/>
          <a:lstStyle/>
          <a:p>
            <a:pPr algn="l" rtl="0" eaLnBrk="0">
              <a:lnSpc>
                <a:spcPct val="78195"/>
              </a:lnSpc>
              <a:tabLst/>
            </a:pPr>
            <a:endParaRPr sz="100" dirty="0">
              <a:latin typeface="Arial"/>
              <a:ea typeface="Arial"/>
              <a:cs typeface="Arial"/>
            </a:endParaRPr>
          </a:p>
          <a:p>
            <a:pPr marL="12700" algn="l" rtl="0" eaLnBrk="0">
              <a:lnSpc>
                <a:spcPct val="82000"/>
              </a:lnSpc>
              <a:tabLst/>
            </a:pPr>
            <a:r>
              <a:rPr lang="en-US" sz="1700" b="1" kern="0" spc="30" dirty="0" err="1">
                <a:solidFill>
                  <a:srgbClr val="033A88">
                    <a:alpha val="100000"/>
                  </a:srgbClr>
                </a:solidFill>
                <a:latin typeface="Times New Roman"/>
                <a:ea typeface="Times New Roman"/>
                <a:cs typeface="Times New Roman"/>
              </a:rPr>
              <a:t>Sosyal</a:t>
            </a:r>
            <a:r>
              <a:rPr lang="en-US" sz="1700" b="1" kern="0" spc="30" dirty="0">
                <a:solidFill>
                  <a:srgbClr val="033A88">
                    <a:alpha val="100000"/>
                  </a:srgbClr>
                </a:solidFill>
                <a:latin typeface="Times New Roman"/>
                <a:ea typeface="Times New Roman"/>
                <a:cs typeface="Times New Roman"/>
              </a:rPr>
              <a:t> </a:t>
            </a:r>
            <a:r>
              <a:rPr lang="en-US" sz="1700" b="1" kern="0" spc="30" dirty="0" err="1">
                <a:solidFill>
                  <a:srgbClr val="033A88">
                    <a:alpha val="100000"/>
                  </a:srgbClr>
                </a:solidFill>
                <a:latin typeface="Times New Roman"/>
                <a:ea typeface="Times New Roman"/>
                <a:cs typeface="Times New Roman"/>
              </a:rPr>
              <a:t>Sorumluluk</a:t>
            </a:r>
            <a:r>
              <a:rPr lang="en-US" sz="1700" b="1" kern="0" spc="30" dirty="0">
                <a:solidFill>
                  <a:srgbClr val="033A88">
                    <a:alpha val="100000"/>
                  </a:srgbClr>
                </a:solidFill>
                <a:latin typeface="Times New Roman"/>
                <a:ea typeface="Times New Roman"/>
                <a:cs typeface="Times New Roman"/>
              </a:rPr>
              <a:t> </a:t>
            </a:r>
            <a:r>
              <a:rPr lang="en-US" sz="1700" b="1" kern="0" spc="30" dirty="0" err="1">
                <a:solidFill>
                  <a:srgbClr val="033A88">
                    <a:alpha val="100000"/>
                  </a:srgbClr>
                </a:solidFill>
                <a:latin typeface="Times New Roman"/>
                <a:ea typeface="Times New Roman"/>
                <a:cs typeface="Times New Roman"/>
              </a:rPr>
              <a:t>ve</a:t>
            </a:r>
            <a:r>
              <a:rPr lang="en-US" sz="1700" b="1" kern="0" spc="30" dirty="0">
                <a:solidFill>
                  <a:srgbClr val="033A88">
                    <a:alpha val="100000"/>
                  </a:srgbClr>
                </a:solidFill>
                <a:latin typeface="Times New Roman"/>
                <a:ea typeface="Times New Roman"/>
                <a:cs typeface="Times New Roman"/>
              </a:rPr>
              <a:t> </a:t>
            </a:r>
            <a:r>
              <a:rPr lang="en-US" sz="1700" b="1" kern="0" spc="30" dirty="0" err="1">
                <a:solidFill>
                  <a:srgbClr val="033A88">
                    <a:alpha val="100000"/>
                  </a:srgbClr>
                </a:solidFill>
                <a:latin typeface="Times New Roman"/>
                <a:ea typeface="Times New Roman"/>
                <a:cs typeface="Times New Roman"/>
              </a:rPr>
              <a:t>Sürdürülebilir</a:t>
            </a:r>
            <a:r>
              <a:rPr lang="en-US" sz="1700" b="1" kern="0" spc="30" dirty="0">
                <a:solidFill>
                  <a:srgbClr val="033A88">
                    <a:alpha val="100000"/>
                  </a:srgbClr>
                </a:solidFill>
                <a:latin typeface="Times New Roman"/>
                <a:ea typeface="Times New Roman"/>
                <a:cs typeface="Times New Roman"/>
              </a:rPr>
              <a:t> </a:t>
            </a:r>
            <a:r>
              <a:rPr lang="en-US" sz="1700" b="1" kern="0" spc="30" dirty="0" err="1">
                <a:solidFill>
                  <a:srgbClr val="033A88">
                    <a:alpha val="100000"/>
                  </a:srgbClr>
                </a:solidFill>
                <a:latin typeface="Times New Roman"/>
                <a:ea typeface="Times New Roman"/>
                <a:cs typeface="Times New Roman"/>
              </a:rPr>
              <a:t>Gelişim</a:t>
            </a:r>
            <a:endParaRPr lang="en-US" sz="1700" dirty="0">
              <a:latin typeface="Times New Roman"/>
              <a:ea typeface="Times New Roman"/>
              <a:cs typeface="Times New Roman"/>
            </a:endParaRPr>
          </a:p>
        </p:txBody>
      </p:sp>
      <p:sp>
        <p:nvSpPr>
          <p:cNvPr id="292" name="textbox 292"/>
          <p:cNvSpPr/>
          <p:nvPr/>
        </p:nvSpPr>
        <p:spPr>
          <a:xfrm>
            <a:off x="538561" y="594083"/>
            <a:ext cx="3002279" cy="182245"/>
          </a:xfrm>
          <a:prstGeom prst="rect">
            <a:avLst/>
          </a:prstGeom>
          <a:noFill/>
          <a:ln w="0" cap="flat">
            <a:noFill/>
            <a:prstDash val="solid"/>
            <a:miter lim="0"/>
          </a:ln>
        </p:spPr>
        <p:txBody>
          <a:bodyPr vert="horz" wrap="square" lIns="0" tIns="0" rIns="0" bIns="0"/>
          <a:lstStyle/>
          <a:p>
            <a:pPr algn="l" rtl="0" eaLnBrk="0">
              <a:lnSpc>
                <a:spcPct val="85184"/>
              </a:lnSpc>
              <a:tabLst/>
            </a:pPr>
            <a:endParaRPr sz="100" dirty="0">
              <a:latin typeface="Arial"/>
              <a:ea typeface="Arial"/>
              <a:cs typeface="Arial"/>
            </a:endParaRPr>
          </a:p>
          <a:p>
            <a:pPr marL="12700" algn="l" rtl="0" eaLnBrk="0">
              <a:lnSpc>
                <a:spcPct val="79000"/>
              </a:lnSpc>
              <a:tabLst/>
            </a:pPr>
            <a:r>
              <a:rPr lang="en-GB" sz="1300" kern="0" spc="290" dirty="0" err="1">
                <a:solidFill>
                  <a:srgbClr val="000943">
                    <a:alpha val="100000"/>
                  </a:srgbClr>
                </a:solidFill>
                <a:latin typeface="Arial"/>
                <a:ea typeface="Arial"/>
                <a:cs typeface="Arial"/>
              </a:rPr>
              <a:t>Şirket</a:t>
            </a:r>
            <a:r>
              <a:rPr lang="en-GB" sz="1300" kern="0" spc="290" dirty="0">
                <a:solidFill>
                  <a:srgbClr val="000943">
                    <a:alpha val="100000"/>
                  </a:srgbClr>
                </a:solidFill>
                <a:latin typeface="Arial"/>
                <a:ea typeface="Arial"/>
                <a:cs typeface="Arial"/>
              </a:rPr>
              <a:t> </a:t>
            </a:r>
            <a:r>
              <a:rPr lang="en-GB" sz="1300" kern="0" spc="290" dirty="0" err="1">
                <a:solidFill>
                  <a:srgbClr val="000943">
                    <a:alpha val="100000"/>
                  </a:srgbClr>
                </a:solidFill>
                <a:latin typeface="Arial"/>
                <a:ea typeface="Arial"/>
                <a:cs typeface="Arial"/>
              </a:rPr>
              <a:t>Giriş</a:t>
            </a:r>
            <a:r>
              <a:rPr lang="en-GB" sz="1300" kern="0" spc="290" dirty="0">
                <a:solidFill>
                  <a:srgbClr val="000943">
                    <a:alpha val="100000"/>
                  </a:srgbClr>
                </a:solidFill>
                <a:latin typeface="Arial"/>
                <a:ea typeface="Arial"/>
                <a:cs typeface="Arial"/>
              </a:rPr>
              <a:t> </a:t>
            </a:r>
            <a:r>
              <a:rPr lang="en-GB" sz="1300" kern="0" spc="290" dirty="0" err="1">
                <a:solidFill>
                  <a:srgbClr val="000943">
                    <a:alpha val="100000"/>
                  </a:srgbClr>
                </a:solidFill>
                <a:latin typeface="Arial"/>
                <a:ea typeface="Arial"/>
                <a:cs typeface="Arial"/>
              </a:rPr>
              <a:t>Standartları</a:t>
            </a:r>
            <a:endParaRPr lang="en-GB" sz="1300" dirty="0">
              <a:latin typeface="Arial"/>
              <a:ea typeface="Arial"/>
              <a:cs typeface="Arial"/>
            </a:endParaRPr>
          </a:p>
        </p:txBody>
      </p:sp>
      <p:pic>
        <p:nvPicPr>
          <p:cNvPr id="294" name="picture 294"/>
          <p:cNvPicPr>
            <a:picLocks noChangeAspect="1"/>
          </p:cNvPicPr>
          <p:nvPr/>
        </p:nvPicPr>
        <p:blipFill>
          <a:blip r:embed="rId8"/>
          <a:stretch>
            <a:fillRect/>
          </a:stretch>
        </p:blipFill>
        <p:spPr>
          <a:xfrm rot="21600000">
            <a:off x="9597562" y="3013795"/>
            <a:ext cx="637203" cy="703348"/>
          </a:xfrm>
          <a:prstGeom prst="rect">
            <a:avLst/>
          </a:prstGeom>
        </p:spPr>
      </p:pic>
      <p:grpSp>
        <p:nvGrpSpPr>
          <p:cNvPr id="22" name="group 22"/>
          <p:cNvGrpSpPr/>
          <p:nvPr/>
        </p:nvGrpSpPr>
        <p:grpSpPr>
          <a:xfrm rot="21600000">
            <a:off x="10332574" y="4727965"/>
            <a:ext cx="637203" cy="703347"/>
            <a:chOff x="0" y="0"/>
            <a:chExt cx="637203" cy="703347"/>
          </a:xfrm>
        </p:grpSpPr>
        <p:pic>
          <p:nvPicPr>
            <p:cNvPr id="296" name="picture 296"/>
            <p:cNvPicPr>
              <a:picLocks noChangeAspect="1"/>
            </p:cNvPicPr>
            <p:nvPr/>
          </p:nvPicPr>
          <p:blipFill>
            <a:blip r:embed="rId9"/>
            <a:stretch>
              <a:fillRect/>
            </a:stretch>
          </p:blipFill>
          <p:spPr>
            <a:xfrm rot="21600000">
              <a:off x="0" y="0"/>
              <a:ext cx="637203" cy="703347"/>
            </a:xfrm>
            <a:prstGeom prst="rect">
              <a:avLst/>
            </a:prstGeom>
          </p:spPr>
        </p:pic>
        <p:sp>
          <p:nvSpPr>
            <p:cNvPr id="298" name="textbox 298"/>
            <p:cNvSpPr/>
            <p:nvPr/>
          </p:nvSpPr>
          <p:spPr>
            <a:xfrm>
              <a:off x="-12700" y="-12700"/>
              <a:ext cx="662940" cy="763269"/>
            </a:xfrm>
            <a:prstGeom prst="rect">
              <a:avLst/>
            </a:prstGeom>
            <a:noFill/>
            <a:ln w="0" cap="flat">
              <a:noFill/>
              <a:prstDash val="solid"/>
              <a:miter lim="0"/>
            </a:ln>
          </p:spPr>
          <p:txBody>
            <a:bodyPr vert="horz" wrap="square" lIns="0" tIns="0" rIns="0" bIns="0"/>
            <a:lstStyle/>
            <a:p>
              <a:pPr algn="l" rtl="0" eaLnBrk="0">
                <a:lnSpc>
                  <a:spcPct val="185000"/>
                </a:lnSpc>
                <a:tabLst/>
              </a:pPr>
              <a:endParaRPr sz="1000" dirty="0">
                <a:latin typeface="Arial"/>
                <a:ea typeface="Arial"/>
                <a:cs typeface="Arial"/>
              </a:endParaRPr>
            </a:p>
            <a:p>
              <a:pPr algn="l" rtl="0" eaLnBrk="0">
                <a:lnSpc>
                  <a:spcPct val="7259"/>
                </a:lnSpc>
                <a:tabLst/>
              </a:pPr>
              <a:endParaRPr sz="100" dirty="0">
                <a:latin typeface="Arial"/>
                <a:ea typeface="Arial"/>
                <a:cs typeface="Arial"/>
              </a:endParaRPr>
            </a:p>
            <a:p>
              <a:pPr marL="224790" algn="l" rtl="0" eaLnBrk="0">
                <a:lnSpc>
                  <a:spcPct val="77000"/>
                </a:lnSpc>
                <a:tabLst/>
              </a:pPr>
              <a:r>
                <a:rPr sz="1200" b="1" kern="0" spc="-30" dirty="0">
                  <a:solidFill>
                    <a:srgbClr val="FFFFFF">
                      <a:alpha val="100000"/>
                    </a:srgbClr>
                  </a:solidFill>
                  <a:latin typeface="Times New Roman"/>
                  <a:ea typeface="Times New Roman"/>
                  <a:cs typeface="Times New Roman"/>
                </a:rPr>
                <a:t>07</a:t>
              </a:r>
              <a:endParaRPr sz="1200" dirty="0">
                <a:latin typeface="Times New Roman"/>
                <a:ea typeface="Times New Roman"/>
                <a:cs typeface="Times New Roman"/>
              </a:endParaRPr>
            </a:p>
          </p:txBody>
        </p:sp>
      </p:grpSp>
      <p:sp>
        <p:nvSpPr>
          <p:cNvPr id="300" name="textbox 300"/>
          <p:cNvSpPr/>
          <p:nvPr/>
        </p:nvSpPr>
        <p:spPr>
          <a:xfrm>
            <a:off x="7245174" y="3092414"/>
            <a:ext cx="1784350" cy="996634"/>
          </a:xfrm>
          <a:prstGeom prst="rect">
            <a:avLst/>
          </a:prstGeom>
          <a:noFill/>
          <a:ln w="0" cap="flat">
            <a:noFill/>
            <a:prstDash val="solid"/>
            <a:miter lim="0"/>
          </a:ln>
        </p:spPr>
        <p:txBody>
          <a:bodyPr vert="horz" wrap="square" lIns="0" tIns="22" rIns="0" bIns="0"/>
          <a:lstStyle/>
          <a:p>
            <a:pPr marL="125095" indent="-113029" algn="ctr" rtl="0" eaLnBrk="0">
              <a:lnSpc>
                <a:spcPct val="128000"/>
              </a:lnSpc>
              <a:tabLst/>
            </a:pPr>
            <a:r>
              <a:rPr lang="en-US" sz="1100" kern="0" spc="40" dirty="0" err="1">
                <a:solidFill>
                  <a:srgbClr val="404040">
                    <a:alpha val="100000"/>
                  </a:srgbClr>
                </a:solidFill>
                <a:latin typeface="Times New Roman"/>
                <a:ea typeface="Times New Roman"/>
                <a:cs typeface="Times New Roman"/>
              </a:rPr>
              <a:t>Çevresel</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etkiyi</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göstermek</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sosyal</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sorumluluğu</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ve</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sürdürülebilir</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gelişimi</a:t>
            </a:r>
            <a:r>
              <a:rPr lang="en-US" sz="1100" kern="0" spc="40" dirty="0">
                <a:solidFill>
                  <a:srgbClr val="404040">
                    <a:alpha val="100000"/>
                  </a:srgbClr>
                </a:solidFill>
                <a:latin typeface="Times New Roman"/>
                <a:ea typeface="Times New Roman"/>
                <a:cs typeface="Times New Roman"/>
              </a:rPr>
              <a:t> </a:t>
            </a:r>
            <a:r>
              <a:rPr lang="en-US" sz="1100" kern="0" spc="40" dirty="0" err="1">
                <a:solidFill>
                  <a:srgbClr val="404040">
                    <a:alpha val="100000"/>
                  </a:srgbClr>
                </a:solidFill>
                <a:latin typeface="Times New Roman"/>
                <a:ea typeface="Times New Roman"/>
                <a:cs typeface="Times New Roman"/>
              </a:rPr>
              <a:t>netleştirmek</a:t>
            </a:r>
            <a:r>
              <a:rPr lang="en-US" sz="1100" kern="0" spc="40" dirty="0">
                <a:solidFill>
                  <a:srgbClr val="404040">
                    <a:alpha val="100000"/>
                  </a:srgbClr>
                </a:solidFill>
                <a:latin typeface="Times New Roman"/>
                <a:ea typeface="Times New Roman"/>
                <a:cs typeface="Times New Roman"/>
              </a:rPr>
              <a:t>.</a:t>
            </a:r>
            <a:endParaRPr lang="en-US" sz="1100" dirty="0">
              <a:latin typeface="Times New Roman"/>
              <a:ea typeface="Times New Roman"/>
              <a:cs typeface="Times New Roman"/>
            </a:endParaRPr>
          </a:p>
        </p:txBody>
      </p:sp>
      <p:sp>
        <p:nvSpPr>
          <p:cNvPr id="302" name="textbox 302"/>
          <p:cNvSpPr/>
          <p:nvPr/>
        </p:nvSpPr>
        <p:spPr>
          <a:xfrm>
            <a:off x="9563989" y="3390869"/>
            <a:ext cx="814069" cy="469265"/>
          </a:xfrm>
          <a:prstGeom prst="rect">
            <a:avLst/>
          </a:prstGeom>
          <a:noFill/>
          <a:ln w="0" cap="flat">
            <a:noFill/>
            <a:prstDash val="solid"/>
            <a:miter lim="0"/>
          </a:ln>
        </p:spPr>
        <p:txBody>
          <a:bodyPr vert="horz" wrap="square" lIns="0" tIns="0" rIns="0" bIns="0"/>
          <a:lstStyle/>
          <a:p>
            <a:pPr algn="l" rtl="0" eaLnBrk="0">
              <a:lnSpc>
                <a:spcPct val="84734"/>
              </a:lnSpc>
              <a:tabLst/>
            </a:pPr>
            <a:endParaRPr sz="100" dirty="0">
              <a:latin typeface="Arial"/>
              <a:ea typeface="Arial"/>
              <a:cs typeface="Arial"/>
            </a:endParaRPr>
          </a:p>
          <a:p>
            <a:pPr marL="369570" algn="l" rtl="0" eaLnBrk="0">
              <a:lnSpc>
                <a:spcPct val="77000"/>
              </a:lnSpc>
              <a:tabLst/>
            </a:pPr>
            <a:r>
              <a:rPr sz="1200" b="1" kern="0" spc="-30" dirty="0">
                <a:solidFill>
                  <a:srgbClr val="FFFFFF">
                    <a:alpha val="100000"/>
                  </a:srgbClr>
                </a:solidFill>
                <a:latin typeface="Times New Roman"/>
                <a:ea typeface="Times New Roman"/>
                <a:cs typeface="Times New Roman"/>
              </a:rPr>
              <a:t>06</a:t>
            </a:r>
            <a:endParaRPr sz="1200" dirty="0">
              <a:latin typeface="Times New Roman"/>
              <a:ea typeface="Times New Roman"/>
              <a:cs typeface="Times New Roman"/>
            </a:endParaRPr>
          </a:p>
          <a:p>
            <a:pPr algn="l" rtl="0" eaLnBrk="0">
              <a:lnSpc>
                <a:spcPct val="118000"/>
              </a:lnSpc>
              <a:tabLst/>
            </a:pPr>
            <a:endParaRPr sz="500" dirty="0">
              <a:latin typeface="Arial"/>
              <a:ea typeface="Arial"/>
              <a:cs typeface="Arial"/>
            </a:endParaRPr>
          </a:p>
          <a:p>
            <a:pPr marL="12700" eaLnBrk="0">
              <a:lnSpc>
                <a:spcPct val="82000"/>
              </a:lnSpc>
              <a:spcBef>
                <a:spcPts val="1"/>
              </a:spcBef>
            </a:pPr>
            <a:r>
              <a:rPr lang="en-GB" sz="1700" b="1" kern="0" spc="30" dirty="0" err="1">
                <a:solidFill>
                  <a:srgbClr val="033A88">
                    <a:alpha val="100000"/>
                  </a:srgbClr>
                </a:solidFill>
                <a:latin typeface="Times New Roman"/>
                <a:ea typeface="Times New Roman"/>
                <a:cs typeface="Times New Roman"/>
              </a:rPr>
              <a:t>Talep</a:t>
            </a:r>
            <a:r>
              <a:rPr lang="en-GB" sz="1700" b="1" kern="0" spc="30" dirty="0">
                <a:solidFill>
                  <a:srgbClr val="033A88">
                    <a:alpha val="100000"/>
                  </a:srgbClr>
                </a:solidFill>
                <a:latin typeface="Times New Roman"/>
                <a:ea typeface="Times New Roman"/>
                <a:cs typeface="Times New Roman"/>
              </a:rPr>
              <a:t> </a:t>
            </a:r>
            <a:r>
              <a:rPr lang="en-GB" sz="1700" b="1" kern="0" spc="30" dirty="0" err="1">
                <a:solidFill>
                  <a:srgbClr val="033A88">
                    <a:alpha val="100000"/>
                  </a:srgbClr>
                </a:solidFill>
                <a:latin typeface="Times New Roman"/>
                <a:ea typeface="Times New Roman"/>
                <a:cs typeface="Times New Roman"/>
              </a:rPr>
              <a:t>Desteği</a:t>
            </a:r>
            <a:endParaRPr lang="en-GB" sz="1700" dirty="0">
              <a:latin typeface="Times New Roman"/>
              <a:ea typeface="Times New Roman"/>
              <a:cs typeface="Times New Roman"/>
            </a:endParaRPr>
          </a:p>
        </p:txBody>
      </p:sp>
      <p:pic>
        <p:nvPicPr>
          <p:cNvPr id="304" name="picture 304"/>
          <p:cNvPicPr>
            <a:picLocks noChangeAspect="1"/>
          </p:cNvPicPr>
          <p:nvPr/>
        </p:nvPicPr>
        <p:blipFill>
          <a:blip r:embed="rId10"/>
          <a:stretch>
            <a:fillRect/>
          </a:stretch>
        </p:blipFill>
        <p:spPr>
          <a:xfrm rot="21600000">
            <a:off x="8667160" y="625232"/>
            <a:ext cx="930402" cy="293869"/>
          </a:xfrm>
          <a:prstGeom prst="rect">
            <a:avLst/>
          </a:prstGeom>
        </p:spPr>
      </p:pic>
      <p:sp>
        <p:nvSpPr>
          <p:cNvPr id="3" name="Metin kutusu 2">
            <a:extLst>
              <a:ext uri="{FF2B5EF4-FFF2-40B4-BE49-F238E27FC236}">
                <a16:creationId xmlns:a16="http://schemas.microsoft.com/office/drawing/2014/main" id="{D983FE51-8357-33AB-D6E9-018E1E45438F}"/>
              </a:ext>
            </a:extLst>
          </p:cNvPr>
          <p:cNvSpPr txBox="1"/>
          <p:nvPr/>
        </p:nvSpPr>
        <p:spPr>
          <a:xfrm>
            <a:off x="4860190" y="5791344"/>
            <a:ext cx="2471618" cy="772456"/>
          </a:xfrm>
          <a:prstGeom prst="rect">
            <a:avLst/>
          </a:prstGeom>
          <a:noFill/>
        </p:spPr>
        <p:txBody>
          <a:bodyPr wrap="square">
            <a:spAutoFit/>
          </a:bodyPr>
          <a:lstStyle/>
          <a:p>
            <a:pPr marL="12700" indent="6350" algn="ctr" rtl="0" eaLnBrk="0">
              <a:lnSpc>
                <a:spcPct val="127000"/>
              </a:lnSpc>
              <a:tabLst/>
            </a:pPr>
            <a:r>
              <a:rPr lang="en-US" sz="1200" kern="0" spc="170" dirty="0">
                <a:solidFill>
                  <a:srgbClr val="00032C">
                    <a:alpha val="100000"/>
                  </a:srgbClr>
                </a:solidFill>
                <a:latin typeface="Arial"/>
                <a:ea typeface="Arial"/>
                <a:cs typeface="Arial"/>
              </a:rPr>
              <a:t>Türkiye </a:t>
            </a:r>
            <a:r>
              <a:rPr lang="en-US" sz="1200" kern="0" spc="170" dirty="0" err="1">
                <a:solidFill>
                  <a:srgbClr val="00032C">
                    <a:alpha val="100000"/>
                  </a:srgbClr>
                </a:solidFill>
                <a:latin typeface="Arial"/>
                <a:ea typeface="Arial"/>
                <a:cs typeface="Arial"/>
              </a:rPr>
              <a:t>Otomotiv</a:t>
            </a:r>
            <a:r>
              <a:rPr lang="en-US" sz="1200" kern="0" spc="170" dirty="0">
                <a:solidFill>
                  <a:srgbClr val="00032C">
                    <a:alpha val="100000"/>
                  </a:srgbClr>
                </a:solidFill>
                <a:latin typeface="Arial"/>
                <a:ea typeface="Arial"/>
                <a:cs typeface="Arial"/>
              </a:rPr>
              <a:t> </a:t>
            </a:r>
            <a:r>
              <a:rPr lang="en-US" sz="1200" kern="0" spc="170" dirty="0" err="1">
                <a:solidFill>
                  <a:srgbClr val="00032C">
                    <a:alpha val="100000"/>
                  </a:srgbClr>
                </a:solidFill>
                <a:latin typeface="Arial"/>
                <a:ea typeface="Arial"/>
                <a:cs typeface="Arial"/>
              </a:rPr>
              <a:t>ve</a:t>
            </a:r>
            <a:r>
              <a:rPr lang="en-US" sz="1200" kern="0" spc="170" dirty="0">
                <a:solidFill>
                  <a:srgbClr val="00032C">
                    <a:alpha val="100000"/>
                  </a:srgbClr>
                </a:solidFill>
                <a:latin typeface="Arial"/>
                <a:ea typeface="Arial"/>
                <a:cs typeface="Arial"/>
              </a:rPr>
              <a:t> </a:t>
            </a:r>
            <a:r>
              <a:rPr lang="en-US" sz="1200" kern="0" spc="170" dirty="0" err="1">
                <a:solidFill>
                  <a:srgbClr val="00032C">
                    <a:alpha val="100000"/>
                  </a:srgbClr>
                </a:solidFill>
                <a:latin typeface="Arial"/>
                <a:ea typeface="Arial"/>
                <a:cs typeface="Arial"/>
              </a:rPr>
              <a:t>Teknolojileri</a:t>
            </a:r>
            <a:r>
              <a:rPr lang="en-US" sz="1200" kern="0" spc="170" dirty="0">
                <a:solidFill>
                  <a:srgbClr val="00032C">
                    <a:alpha val="100000"/>
                  </a:srgbClr>
                </a:solidFill>
                <a:latin typeface="Arial"/>
                <a:ea typeface="Arial"/>
                <a:cs typeface="Arial"/>
              </a:rPr>
              <a:t> </a:t>
            </a:r>
            <a:r>
              <a:rPr lang="en-US" sz="1200" kern="0" spc="170" dirty="0" err="1">
                <a:solidFill>
                  <a:srgbClr val="00032C">
                    <a:alpha val="100000"/>
                  </a:srgbClr>
                </a:solidFill>
                <a:latin typeface="Arial"/>
                <a:ea typeface="Arial"/>
                <a:cs typeface="Arial"/>
              </a:rPr>
              <a:t>Girişim</a:t>
            </a:r>
            <a:r>
              <a:rPr lang="en-US" sz="1200" kern="0" spc="170" dirty="0">
                <a:solidFill>
                  <a:srgbClr val="00032C">
                    <a:alpha val="100000"/>
                  </a:srgbClr>
                </a:solidFill>
                <a:latin typeface="Arial"/>
                <a:ea typeface="Arial"/>
                <a:cs typeface="Arial"/>
              </a:rPr>
              <a:t> </a:t>
            </a:r>
            <a:r>
              <a:rPr lang="en-US" sz="1200" kern="0" spc="170" dirty="0" err="1">
                <a:solidFill>
                  <a:srgbClr val="00032C">
                    <a:alpha val="100000"/>
                  </a:srgbClr>
                </a:solidFill>
                <a:latin typeface="Arial"/>
                <a:ea typeface="Arial"/>
                <a:cs typeface="Arial"/>
              </a:rPr>
              <a:t>Platformu</a:t>
            </a:r>
            <a:endParaRPr lang="en-US" sz="1200" dirty="0">
              <a:latin typeface="Arial"/>
              <a:ea typeface="Arial"/>
              <a:cs typeface="Arial"/>
            </a:endParaRPr>
          </a:p>
        </p:txBody>
      </p:sp>
      <p:pic>
        <p:nvPicPr>
          <p:cNvPr id="4" name="Resim 3">
            <a:extLst>
              <a:ext uri="{FF2B5EF4-FFF2-40B4-BE49-F238E27FC236}">
                <a16:creationId xmlns:a16="http://schemas.microsoft.com/office/drawing/2014/main" id="{C3683FD7-DD10-14D6-2ED5-C9B98A5EBE15}"/>
              </a:ext>
            </a:extLst>
          </p:cNvPr>
          <p:cNvPicPr>
            <a:picLocks noChangeAspect="1"/>
          </p:cNvPicPr>
          <p:nvPr/>
        </p:nvPicPr>
        <p:blipFill>
          <a:blip r:embed="rId11"/>
          <a:stretch>
            <a:fillRect/>
          </a:stretch>
        </p:blipFill>
        <p:spPr>
          <a:xfrm>
            <a:off x="11586035" y="598177"/>
            <a:ext cx="562570" cy="552342"/>
          </a:xfrm>
          <a:prstGeom prst="rect">
            <a:avLst/>
          </a:prstGeom>
        </p:spPr>
      </p:pic>
      <p:pic>
        <p:nvPicPr>
          <p:cNvPr id="2" name="Resim 1">
            <a:extLst>
              <a:ext uri="{FF2B5EF4-FFF2-40B4-BE49-F238E27FC236}">
                <a16:creationId xmlns:a16="http://schemas.microsoft.com/office/drawing/2014/main" id="{2E6FABEF-8C7B-5E0E-C621-9BDFBB211C9D}"/>
              </a:ext>
            </a:extLst>
          </p:cNvPr>
          <p:cNvPicPr>
            <a:picLocks noChangeAspect="1"/>
          </p:cNvPicPr>
          <p:nvPr/>
        </p:nvPicPr>
        <p:blipFill>
          <a:blip r:embed="rId12"/>
          <a:stretch>
            <a:fillRect/>
          </a:stretch>
        </p:blipFill>
        <p:spPr>
          <a:xfrm>
            <a:off x="9916163" y="493593"/>
            <a:ext cx="1141336" cy="67923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 name="picture 314"/>
          <p:cNvPicPr>
            <a:picLocks noChangeAspect="1"/>
          </p:cNvPicPr>
          <p:nvPr/>
        </p:nvPicPr>
        <p:blipFill>
          <a:blip r:embed="rId2"/>
          <a:stretch>
            <a:fillRect/>
          </a:stretch>
        </p:blipFill>
        <p:spPr>
          <a:xfrm rot="21600000">
            <a:off x="0" y="0"/>
            <a:ext cx="12192000" cy="6858000"/>
          </a:xfrm>
          <a:prstGeom prst="rect">
            <a:avLst/>
          </a:prstGeom>
        </p:spPr>
      </p:pic>
      <p:sp>
        <p:nvSpPr>
          <p:cNvPr id="328" name="textbox 328"/>
          <p:cNvSpPr/>
          <p:nvPr/>
        </p:nvSpPr>
        <p:spPr>
          <a:xfrm>
            <a:off x="537044" y="5926278"/>
            <a:ext cx="9541676" cy="697816"/>
          </a:xfrm>
          <a:prstGeom prst="rect">
            <a:avLst/>
          </a:prstGeom>
          <a:noFill/>
          <a:ln w="0" cap="flat">
            <a:noFill/>
            <a:prstDash val="solid"/>
            <a:miter lim="0"/>
          </a:ln>
        </p:spPr>
        <p:txBody>
          <a:bodyPr vert="horz" wrap="square" lIns="0" tIns="0" rIns="0" bIns="0"/>
          <a:lstStyle/>
          <a:p>
            <a:pPr eaLnBrk="0">
              <a:lnSpc>
                <a:spcPct val="83341"/>
              </a:lnSpc>
            </a:pPr>
            <a:r>
              <a:rPr lang="tr-TR" sz="1000" dirty="0">
                <a:latin typeface="Arial"/>
                <a:ea typeface="Arial"/>
                <a:cs typeface="Arial"/>
              </a:rPr>
              <a:t>(Başvuru sahibi yukarıdaki standartların en az %70'ini karşılamalıdır. Katılan tüm işletmelerin inceleme komitesi tarafından sıkı bir şekilde gözden geçirilmesi gerekir.
Uyumluluğun devam etmesini sağlamak için yıllık üyelik incelemesi. Özel alanlardaki yenilikçi işletmeler için bazı koşullar uygun şekilde gevşetilebilir)</a:t>
            </a:r>
            <a:endParaRPr sz="1000" dirty="0">
              <a:latin typeface="Times New Roman"/>
              <a:ea typeface="Times New Roman"/>
              <a:cs typeface="Times New Roman"/>
            </a:endParaRPr>
          </a:p>
        </p:txBody>
      </p:sp>
      <p:sp>
        <p:nvSpPr>
          <p:cNvPr id="330" name="textbox 330"/>
          <p:cNvSpPr/>
          <p:nvPr/>
        </p:nvSpPr>
        <p:spPr>
          <a:xfrm>
            <a:off x="538561" y="594083"/>
            <a:ext cx="3018154" cy="182245"/>
          </a:xfrm>
          <a:prstGeom prst="rect">
            <a:avLst/>
          </a:prstGeom>
          <a:noFill/>
          <a:ln w="0" cap="flat">
            <a:noFill/>
            <a:prstDash val="solid"/>
            <a:miter lim="0"/>
          </a:ln>
        </p:spPr>
        <p:txBody>
          <a:bodyPr vert="horz" wrap="square" lIns="0" tIns="0" rIns="0" bIns="0"/>
          <a:lstStyle/>
          <a:p>
            <a:pPr algn="l" rtl="0" eaLnBrk="0">
              <a:lnSpc>
                <a:spcPct val="85184"/>
              </a:lnSpc>
              <a:tabLst/>
            </a:pPr>
            <a:endParaRPr sz="100" dirty="0">
              <a:latin typeface="Arial"/>
              <a:ea typeface="Arial"/>
              <a:cs typeface="Arial"/>
            </a:endParaRPr>
          </a:p>
          <a:p>
            <a:pPr marL="12700" algn="l" rtl="0" eaLnBrk="0">
              <a:lnSpc>
                <a:spcPct val="79000"/>
              </a:lnSpc>
              <a:tabLst/>
            </a:pPr>
            <a:r>
              <a:rPr lang="en-GB" sz="1300" kern="0" spc="150" dirty="0" err="1">
                <a:solidFill>
                  <a:srgbClr val="000A47">
                    <a:alpha val="100000"/>
                  </a:srgbClr>
                </a:solidFill>
                <a:latin typeface="Arial"/>
                <a:ea typeface="Arial"/>
                <a:cs typeface="Arial"/>
              </a:rPr>
              <a:t>Üye</a:t>
            </a:r>
            <a:r>
              <a:rPr lang="en-GB" sz="1300" kern="0" spc="150" dirty="0">
                <a:solidFill>
                  <a:srgbClr val="000A47">
                    <a:alpha val="100000"/>
                  </a:srgbClr>
                </a:solidFill>
                <a:latin typeface="Arial"/>
                <a:ea typeface="Arial"/>
                <a:cs typeface="Arial"/>
              </a:rPr>
              <a:t> </a:t>
            </a:r>
            <a:r>
              <a:rPr lang="en-GB" sz="1300" kern="0" spc="150" dirty="0" err="1">
                <a:solidFill>
                  <a:srgbClr val="000A47">
                    <a:alpha val="100000"/>
                  </a:srgbClr>
                </a:solidFill>
                <a:latin typeface="Arial"/>
                <a:ea typeface="Arial"/>
                <a:cs typeface="Arial"/>
              </a:rPr>
              <a:t>Üyelik</a:t>
            </a:r>
            <a:r>
              <a:rPr lang="en-GB" sz="1300" kern="0" spc="150" dirty="0">
                <a:solidFill>
                  <a:srgbClr val="000A47">
                    <a:alpha val="100000"/>
                  </a:srgbClr>
                </a:solidFill>
                <a:latin typeface="Arial"/>
                <a:ea typeface="Arial"/>
                <a:cs typeface="Arial"/>
              </a:rPr>
              <a:t> </a:t>
            </a:r>
            <a:r>
              <a:rPr lang="en-GB" sz="1300" kern="0" spc="150" dirty="0" err="1">
                <a:solidFill>
                  <a:srgbClr val="000A47">
                    <a:alpha val="100000"/>
                  </a:srgbClr>
                </a:solidFill>
                <a:latin typeface="Arial"/>
                <a:ea typeface="Arial"/>
                <a:cs typeface="Arial"/>
              </a:rPr>
              <a:t>Kriterleri</a:t>
            </a:r>
            <a:endParaRPr lang="en-GB" sz="1300" dirty="0">
              <a:latin typeface="Arial"/>
              <a:ea typeface="Arial"/>
              <a:cs typeface="Arial"/>
            </a:endParaRPr>
          </a:p>
        </p:txBody>
      </p:sp>
      <p:pic>
        <p:nvPicPr>
          <p:cNvPr id="332" name="picture 332"/>
          <p:cNvPicPr>
            <a:picLocks noChangeAspect="1"/>
          </p:cNvPicPr>
          <p:nvPr/>
        </p:nvPicPr>
        <p:blipFill>
          <a:blip r:embed="rId3"/>
          <a:stretch>
            <a:fillRect/>
          </a:stretch>
        </p:blipFill>
        <p:spPr>
          <a:xfrm rot="21600000">
            <a:off x="8635287" y="555742"/>
            <a:ext cx="930402" cy="293869"/>
          </a:xfrm>
          <a:prstGeom prst="rect">
            <a:avLst/>
          </a:prstGeom>
        </p:spPr>
      </p:pic>
      <p:sp>
        <p:nvSpPr>
          <p:cNvPr id="6" name="Rectangle 3">
            <a:extLst>
              <a:ext uri="{FF2B5EF4-FFF2-40B4-BE49-F238E27FC236}">
                <a16:creationId xmlns:a16="http://schemas.microsoft.com/office/drawing/2014/main" id="{9E8E7D83-00D7-EBE1-1155-0C2B6174DFFD}"/>
              </a:ext>
            </a:extLst>
          </p:cNvPr>
          <p:cNvSpPr>
            <a:spLocks noChangeArrowheads="1"/>
          </p:cNvSpPr>
          <p:nvPr/>
        </p:nvSpPr>
        <p:spPr bwMode="auto">
          <a:xfrm>
            <a:off x="537044" y="1421410"/>
            <a:ext cx="6371756" cy="121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err="1">
                <a:ln>
                  <a:noFill/>
                </a:ln>
                <a:solidFill>
                  <a:schemeClr val="tx1"/>
                </a:solidFill>
                <a:effectLst/>
                <a:latin typeface="Arial" panose="020B0604020202020204" pitchFamily="34" charset="0"/>
              </a:rPr>
              <a:t>Teknolojik</a:t>
            </a:r>
            <a:r>
              <a:rPr kumimoji="0" lang="en-US" altLang="en-US" sz="1050" b="1" i="0" u="none" strike="noStrike" cap="none" normalizeH="0" baseline="0" dirty="0">
                <a:ln>
                  <a:noFill/>
                </a:ln>
                <a:solidFill>
                  <a:schemeClr val="tx1"/>
                </a:solidFill>
                <a:effectLst/>
                <a:latin typeface="Arial" panose="020B0604020202020204" pitchFamily="34" charset="0"/>
              </a:rPr>
              <a:t> </a:t>
            </a:r>
            <a:r>
              <a:rPr kumimoji="0" lang="en-US" altLang="en-US" sz="1050" b="1" i="0" u="none" strike="noStrike" cap="none" normalizeH="0" baseline="0" dirty="0" err="1">
                <a:ln>
                  <a:noFill/>
                </a:ln>
                <a:solidFill>
                  <a:schemeClr val="tx1"/>
                </a:solidFill>
                <a:effectLst/>
                <a:latin typeface="Arial" panose="020B0604020202020204" pitchFamily="34" charset="0"/>
              </a:rPr>
              <a:t>Yenilik</a:t>
            </a:r>
            <a:r>
              <a:rPr kumimoji="0" lang="en-US" altLang="en-US" sz="1050" b="1" i="0" u="none" strike="noStrike" cap="none" normalizeH="0" baseline="0" dirty="0">
                <a:ln>
                  <a:noFill/>
                </a:ln>
                <a:solidFill>
                  <a:schemeClr val="tx1"/>
                </a:solidFill>
                <a:effectLst/>
                <a:latin typeface="Arial" panose="020B0604020202020204" pitchFamily="34" charset="0"/>
              </a:rPr>
              <a:t> </a:t>
            </a:r>
            <a:r>
              <a:rPr kumimoji="0" lang="en-US" altLang="en-US" sz="1050" b="1" i="0" u="none" strike="noStrike" cap="none" normalizeH="0" baseline="0" dirty="0" err="1">
                <a:ln>
                  <a:noFill/>
                </a:ln>
                <a:solidFill>
                  <a:schemeClr val="tx1"/>
                </a:solidFill>
                <a:effectLst/>
                <a:latin typeface="Arial" panose="020B0604020202020204" pitchFamily="34" charset="0"/>
              </a:rPr>
              <a:t>Gücü</a:t>
            </a:r>
            <a:endParaRPr kumimoji="0" lang="en-US" altLang="en-US" sz="105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50" b="0" i="0" u="none" strike="noStrike" cap="none" normalizeH="0" baseline="0" dirty="0" err="1">
                <a:ln>
                  <a:noFill/>
                </a:ln>
                <a:solidFill>
                  <a:schemeClr val="tx1"/>
                </a:solidFill>
                <a:effectLst/>
                <a:latin typeface="Arial" panose="020B0604020202020204" pitchFamily="34" charset="0"/>
              </a:rPr>
              <a:t>Bağımsız</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fikri</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mülkiyet</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haklarına</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veya</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temel</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teknoloji</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patentlerine</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sahip</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olmak</a:t>
            </a:r>
            <a:r>
              <a:rPr kumimoji="0" lang="en-US" altLang="en-US" sz="1050" b="0" i="0" u="none" strike="noStrike" cap="none" normalizeH="0" baseline="0" dirty="0">
                <a:ln>
                  <a:noFill/>
                </a:ln>
                <a:solidFill>
                  <a:schemeClr val="tx1"/>
                </a:solidFill>
                <a:effectLst/>
                <a:latin typeface="Arial" panose="020B0604020202020204" pitchFamily="34" charset="0"/>
              </a:rPr>
              <a:t> (3 </a:t>
            </a:r>
            <a:r>
              <a:rPr kumimoji="0" lang="en-US" altLang="en-US" sz="1050" b="0" i="0" u="none" strike="noStrike" cap="none" normalizeH="0" baseline="0" dirty="0" err="1">
                <a:ln>
                  <a:noFill/>
                </a:ln>
                <a:solidFill>
                  <a:schemeClr val="tx1"/>
                </a:solidFill>
                <a:effectLst/>
                <a:latin typeface="Arial" panose="020B0604020202020204" pitchFamily="34" charset="0"/>
              </a:rPr>
              <a:t>adet</a:t>
            </a:r>
            <a:r>
              <a:rPr kumimoji="0" lang="en-US" altLang="en-US" sz="105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50" b="0" i="0" u="none" strike="noStrike" cap="none" normalizeH="0" baseline="0" dirty="0" err="1">
                <a:ln>
                  <a:noFill/>
                </a:ln>
                <a:solidFill>
                  <a:schemeClr val="tx1"/>
                </a:solidFill>
                <a:effectLst/>
                <a:latin typeface="Arial" panose="020B0604020202020204" pitchFamily="34" charset="0"/>
              </a:rPr>
              <a:t>Tamamlanmış</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Ar</a:t>
            </a:r>
            <a:r>
              <a:rPr kumimoji="0" lang="en-US" altLang="en-US" sz="1050" b="0" i="0" u="none" strike="noStrike" cap="none" normalizeH="0" baseline="0" dirty="0">
                <a:ln>
                  <a:noFill/>
                </a:ln>
                <a:solidFill>
                  <a:schemeClr val="tx1"/>
                </a:solidFill>
                <a:effectLst/>
                <a:latin typeface="Arial" panose="020B0604020202020204" pitchFamily="34" charset="0"/>
              </a:rPr>
              <a:t>-Ge </a:t>
            </a:r>
            <a:r>
              <a:rPr kumimoji="0" lang="en-US" altLang="en-US" sz="1050" b="0" i="0" u="none" strike="noStrike" cap="none" normalizeH="0" baseline="0" dirty="0" err="1">
                <a:ln>
                  <a:noFill/>
                </a:ln>
                <a:solidFill>
                  <a:schemeClr val="tx1"/>
                </a:solidFill>
                <a:effectLst/>
                <a:latin typeface="Arial" panose="020B0604020202020204" pitchFamily="34" charset="0"/>
              </a:rPr>
              <a:t>ekibi</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teknik</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personelin</a:t>
            </a:r>
            <a:r>
              <a:rPr kumimoji="0" lang="en-US" altLang="en-US" sz="1050" b="0" i="0" u="none" strike="noStrike" cap="none" normalizeH="0" baseline="0" dirty="0">
                <a:ln>
                  <a:noFill/>
                </a:ln>
                <a:solidFill>
                  <a:schemeClr val="tx1"/>
                </a:solidFill>
                <a:effectLst/>
                <a:latin typeface="Arial" panose="020B0604020202020204" pitchFamily="34" charset="0"/>
              </a:rPr>
              <a:t> %30'u)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50" b="0" i="0" u="none" strike="noStrike" cap="none" normalizeH="0" baseline="0" dirty="0" err="1">
                <a:ln>
                  <a:noFill/>
                </a:ln>
                <a:solidFill>
                  <a:schemeClr val="tx1"/>
                </a:solidFill>
                <a:effectLst/>
                <a:latin typeface="Arial" panose="020B0604020202020204" pitchFamily="34" charset="0"/>
              </a:rPr>
              <a:t>Yıllık</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Ar</a:t>
            </a:r>
            <a:r>
              <a:rPr kumimoji="0" lang="en-US" altLang="en-US" sz="1050" b="0" i="0" u="none" strike="noStrike" cap="none" normalizeH="0" baseline="0" dirty="0">
                <a:ln>
                  <a:noFill/>
                </a:ln>
                <a:solidFill>
                  <a:schemeClr val="tx1"/>
                </a:solidFill>
                <a:effectLst/>
                <a:latin typeface="Arial" panose="020B0604020202020204" pitchFamily="34" charset="0"/>
              </a:rPr>
              <a:t>-Ge </a:t>
            </a:r>
            <a:r>
              <a:rPr kumimoji="0" lang="en-US" altLang="en-US" sz="1050" b="0" i="0" u="none" strike="noStrike" cap="none" normalizeH="0" baseline="0" dirty="0" err="1">
                <a:ln>
                  <a:noFill/>
                </a:ln>
                <a:solidFill>
                  <a:schemeClr val="tx1"/>
                </a:solidFill>
                <a:effectLst/>
                <a:latin typeface="Arial" panose="020B0604020202020204" pitchFamily="34" charset="0"/>
              </a:rPr>
              <a:t>yatırımı</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işletme</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gelirinin</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en</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az</a:t>
            </a:r>
            <a:r>
              <a:rPr kumimoji="0" lang="en-US" altLang="en-US" sz="1050" b="0" i="0" u="none" strike="noStrike" cap="none" normalizeH="0" baseline="0" dirty="0">
                <a:ln>
                  <a:noFill/>
                </a:ln>
                <a:solidFill>
                  <a:schemeClr val="tx1"/>
                </a:solidFill>
                <a:effectLst/>
                <a:latin typeface="Arial" panose="020B0604020202020204" pitchFamily="34" charset="0"/>
              </a:rPr>
              <a:t> %8'ini </a:t>
            </a:r>
            <a:r>
              <a:rPr kumimoji="0" lang="en-US" altLang="en-US" sz="1050" b="0" i="0" u="none" strike="noStrike" cap="none" normalizeH="0" baseline="0" dirty="0" err="1">
                <a:ln>
                  <a:noFill/>
                </a:ln>
                <a:solidFill>
                  <a:schemeClr val="tx1"/>
                </a:solidFill>
                <a:effectLst/>
                <a:latin typeface="Arial" panose="020B0604020202020204" pitchFamily="34" charset="0"/>
              </a:rPr>
              <a:t>oluşturmalıdır</a:t>
            </a:r>
            <a:r>
              <a:rPr kumimoji="0" lang="en-US" altLang="en-US" sz="105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50" b="0" i="0" u="none" strike="noStrike" cap="none" normalizeH="0" baseline="0" dirty="0" err="1">
                <a:ln>
                  <a:noFill/>
                </a:ln>
                <a:solidFill>
                  <a:schemeClr val="tx1"/>
                </a:solidFill>
                <a:effectLst/>
                <a:latin typeface="Arial" panose="020B0604020202020204" pitchFamily="34" charset="0"/>
              </a:rPr>
              <a:t>Sektör</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tarafından</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tanınan</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teknolojik</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yenilik</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başarılarına</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veya</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önemli</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atılımlara</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sahip</a:t>
            </a:r>
            <a:r>
              <a:rPr kumimoji="0" lang="en-US" altLang="en-US" sz="1050" b="0" i="0" u="none" strike="noStrike" cap="none" normalizeH="0" baseline="0" dirty="0">
                <a:ln>
                  <a:noFill/>
                </a:ln>
                <a:solidFill>
                  <a:schemeClr val="tx1"/>
                </a:solidFill>
                <a:effectLst/>
                <a:latin typeface="Arial" panose="020B0604020202020204" pitchFamily="34" charset="0"/>
              </a:rPr>
              <a:t> </a:t>
            </a:r>
            <a:r>
              <a:rPr kumimoji="0" lang="en-US" altLang="en-US" sz="1050" b="0" i="0" u="none" strike="noStrike" cap="none" normalizeH="0" baseline="0" dirty="0" err="1">
                <a:ln>
                  <a:noFill/>
                </a:ln>
                <a:solidFill>
                  <a:schemeClr val="tx1"/>
                </a:solidFill>
                <a:effectLst/>
                <a:latin typeface="Arial" panose="020B0604020202020204" pitchFamily="34" charset="0"/>
              </a:rPr>
              <a:t>olmak</a:t>
            </a:r>
            <a:r>
              <a:rPr kumimoji="0" lang="en-US" altLang="en-US" sz="105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TextBox 9">
            <a:extLst>
              <a:ext uri="{FF2B5EF4-FFF2-40B4-BE49-F238E27FC236}">
                <a16:creationId xmlns:a16="http://schemas.microsoft.com/office/drawing/2014/main" id="{7B6CDCD4-1C52-4701-16C6-FCC8994E239F}"/>
              </a:ext>
            </a:extLst>
          </p:cNvPr>
          <p:cNvSpPr txBox="1"/>
          <p:nvPr/>
        </p:nvSpPr>
        <p:spPr>
          <a:xfrm>
            <a:off x="537044" y="2571047"/>
            <a:ext cx="6096000" cy="1785104"/>
          </a:xfrm>
          <a:prstGeom prst="rect">
            <a:avLst/>
          </a:prstGeom>
          <a:noFill/>
        </p:spPr>
        <p:txBody>
          <a:bodyPr wrap="square">
            <a:spAutoFit/>
          </a:bodyPr>
          <a:lstStyle/>
          <a:p>
            <a:r>
              <a:rPr lang="en-GB" sz="1100" b="1" dirty="0" err="1"/>
              <a:t>Uluslararasılaşma</a:t>
            </a:r>
            <a:r>
              <a:rPr lang="en-GB" sz="1100" b="1" dirty="0"/>
              <a:t> </a:t>
            </a:r>
            <a:r>
              <a:rPr lang="en-GB" sz="1100" b="1" dirty="0" err="1"/>
              <a:t>düzeyi</a:t>
            </a:r>
            <a:r>
              <a:rPr lang="en-GB" sz="1100" b="1" dirty="0"/>
              <a:t>:</a:t>
            </a:r>
          </a:p>
          <a:p>
            <a:endParaRPr lang="en-GB" sz="1100" dirty="0"/>
          </a:p>
          <a:p>
            <a:r>
              <a:rPr lang="en-GB" sz="1100" dirty="0" err="1"/>
              <a:t>Uluslararası</a:t>
            </a:r>
            <a:r>
              <a:rPr lang="en-GB" sz="1100" dirty="0"/>
              <a:t> </a:t>
            </a:r>
            <a:r>
              <a:rPr lang="en-GB" sz="1100" dirty="0" err="1"/>
              <a:t>iş</a:t>
            </a:r>
            <a:r>
              <a:rPr lang="en-GB" sz="1100" dirty="0"/>
              <a:t> </a:t>
            </a:r>
            <a:r>
              <a:rPr lang="en-GB" sz="1100" dirty="0" err="1"/>
              <a:t>deneyimi</a:t>
            </a:r>
            <a:r>
              <a:rPr lang="en-GB" sz="1100" dirty="0"/>
              <a:t> </a:t>
            </a:r>
            <a:r>
              <a:rPr lang="en-GB" sz="1100" dirty="0" err="1"/>
              <a:t>veya</a:t>
            </a:r>
            <a:r>
              <a:rPr lang="en-GB" sz="1100" dirty="0"/>
              <a:t> </a:t>
            </a:r>
            <a:r>
              <a:rPr lang="en-GB" sz="1100" dirty="0" err="1"/>
              <a:t>yurtdışı</a:t>
            </a:r>
            <a:r>
              <a:rPr lang="en-GB" sz="1100" dirty="0"/>
              <a:t> </a:t>
            </a:r>
            <a:r>
              <a:rPr lang="en-GB" sz="1100" dirty="0" err="1"/>
              <a:t>pazar</a:t>
            </a:r>
            <a:r>
              <a:rPr lang="en-GB" sz="1100" dirty="0"/>
              <a:t> </a:t>
            </a:r>
            <a:r>
              <a:rPr lang="en-GB" sz="1100" dirty="0" err="1"/>
              <a:t>yapısı</a:t>
            </a:r>
            <a:endParaRPr lang="en-GB" sz="1100" dirty="0"/>
          </a:p>
          <a:p>
            <a:endParaRPr lang="en-GB" sz="1100" dirty="0"/>
          </a:p>
          <a:p>
            <a:r>
              <a:rPr lang="en-GB" sz="1100" dirty="0" err="1"/>
              <a:t>Uluslararası</a:t>
            </a:r>
            <a:r>
              <a:rPr lang="en-GB" sz="1100" dirty="0"/>
              <a:t> </a:t>
            </a:r>
            <a:r>
              <a:rPr lang="en-GB" sz="1100" dirty="0" err="1"/>
              <a:t>sertifikalar</a:t>
            </a:r>
            <a:r>
              <a:rPr lang="en-GB" sz="1100" dirty="0"/>
              <a:t> </a:t>
            </a:r>
            <a:r>
              <a:rPr lang="en-GB" sz="1100" dirty="0" err="1"/>
              <a:t>veya</a:t>
            </a:r>
            <a:r>
              <a:rPr lang="en-GB" sz="1100" dirty="0"/>
              <a:t> </a:t>
            </a:r>
            <a:r>
              <a:rPr lang="en-GB" sz="1100" dirty="0" err="1"/>
              <a:t>nitelikler</a:t>
            </a:r>
            <a:r>
              <a:rPr lang="en-GB" sz="1100" dirty="0"/>
              <a:t> (ISO, CE, UL </a:t>
            </a:r>
            <a:r>
              <a:rPr lang="en-GB" sz="1100" dirty="0" err="1"/>
              <a:t>gibi</a:t>
            </a:r>
            <a:r>
              <a:rPr lang="en-GB" sz="1100" dirty="0"/>
              <a:t>)</a:t>
            </a:r>
          </a:p>
          <a:p>
            <a:endParaRPr lang="en-GB" sz="1100" dirty="0"/>
          </a:p>
          <a:p>
            <a:r>
              <a:rPr lang="en-GB" sz="1100" dirty="0" err="1"/>
              <a:t>Çekirdek</a:t>
            </a:r>
            <a:r>
              <a:rPr lang="en-GB" sz="1100" dirty="0"/>
              <a:t> </a:t>
            </a:r>
            <a:r>
              <a:rPr lang="en-GB" sz="1100" dirty="0" err="1"/>
              <a:t>ekibin</a:t>
            </a:r>
            <a:r>
              <a:rPr lang="en-GB" sz="1100" dirty="0"/>
              <a:t> </a:t>
            </a:r>
            <a:r>
              <a:rPr lang="en-GB" sz="1100" dirty="0" err="1"/>
              <a:t>çok</a:t>
            </a:r>
            <a:r>
              <a:rPr lang="en-GB" sz="1100" dirty="0"/>
              <a:t> </a:t>
            </a:r>
            <a:r>
              <a:rPr lang="en-GB" sz="1100" dirty="0" err="1"/>
              <a:t>uluslu</a:t>
            </a:r>
            <a:r>
              <a:rPr lang="en-GB" sz="1100" dirty="0"/>
              <a:t> </a:t>
            </a:r>
            <a:r>
              <a:rPr lang="en-GB" sz="1100" dirty="0" err="1"/>
              <a:t>şirketlerde</a:t>
            </a:r>
            <a:r>
              <a:rPr lang="en-GB" sz="1100" dirty="0"/>
              <a:t> </a:t>
            </a:r>
            <a:r>
              <a:rPr lang="en-GB" sz="1100" dirty="0" err="1"/>
              <a:t>çalışma</a:t>
            </a:r>
            <a:r>
              <a:rPr lang="en-GB" sz="1100" dirty="0"/>
              <a:t> </a:t>
            </a:r>
            <a:r>
              <a:rPr lang="en-GB" sz="1100" dirty="0" err="1"/>
              <a:t>deneyimi</a:t>
            </a:r>
            <a:endParaRPr lang="en-GB" sz="1100" dirty="0"/>
          </a:p>
          <a:p>
            <a:endParaRPr lang="en-GB" sz="1100" dirty="0"/>
          </a:p>
          <a:p>
            <a:r>
              <a:rPr lang="en-GB" sz="1100" dirty="0" err="1"/>
              <a:t>Uluslararası</a:t>
            </a:r>
            <a:r>
              <a:rPr lang="en-GB" sz="1100" dirty="0"/>
              <a:t> </a:t>
            </a:r>
            <a:r>
              <a:rPr lang="en-GB" sz="1100" dirty="0" err="1"/>
              <a:t>ortak</a:t>
            </a:r>
            <a:r>
              <a:rPr lang="en-GB" sz="1100" dirty="0"/>
              <a:t> </a:t>
            </a:r>
            <a:r>
              <a:rPr lang="en-GB" sz="1100" dirty="0" err="1"/>
              <a:t>veya</a:t>
            </a:r>
            <a:r>
              <a:rPr lang="en-GB" sz="1100" dirty="0"/>
              <a:t> </a:t>
            </a:r>
            <a:r>
              <a:rPr lang="en-GB" sz="1100" dirty="0" err="1"/>
              <a:t>müşteri</a:t>
            </a:r>
            <a:r>
              <a:rPr lang="en-GB" sz="1100" dirty="0"/>
              <a:t> </a:t>
            </a:r>
            <a:r>
              <a:rPr lang="en-GB" sz="1100" dirty="0" err="1"/>
              <a:t>kaynaklarına</a:t>
            </a:r>
            <a:r>
              <a:rPr lang="en-GB" sz="1100" dirty="0"/>
              <a:t> </a:t>
            </a:r>
            <a:r>
              <a:rPr lang="en-GB" sz="1100" dirty="0" err="1"/>
              <a:t>sahip</a:t>
            </a:r>
            <a:r>
              <a:rPr lang="en-GB" sz="1100" dirty="0"/>
              <a:t> </a:t>
            </a:r>
            <a:r>
              <a:rPr lang="en-GB" sz="1100" dirty="0" err="1"/>
              <a:t>olma</a:t>
            </a:r>
            <a:endParaRPr lang="en-GB" sz="1100" dirty="0"/>
          </a:p>
          <a:p>
            <a:endParaRPr lang="en-GB" sz="1100" dirty="0"/>
          </a:p>
        </p:txBody>
      </p:sp>
      <p:sp>
        <p:nvSpPr>
          <p:cNvPr id="12" name="TextBox 11">
            <a:extLst>
              <a:ext uri="{FF2B5EF4-FFF2-40B4-BE49-F238E27FC236}">
                <a16:creationId xmlns:a16="http://schemas.microsoft.com/office/drawing/2014/main" id="{B834FC32-ECE4-0374-E68C-1657236A64B6}"/>
              </a:ext>
            </a:extLst>
          </p:cNvPr>
          <p:cNvSpPr txBox="1"/>
          <p:nvPr/>
        </p:nvSpPr>
        <p:spPr>
          <a:xfrm>
            <a:off x="521923" y="4580415"/>
            <a:ext cx="5676185" cy="938719"/>
          </a:xfrm>
          <a:prstGeom prst="rect">
            <a:avLst/>
          </a:prstGeom>
          <a:noFill/>
        </p:spPr>
        <p:txBody>
          <a:bodyPr wrap="square">
            <a:spAutoFit/>
          </a:bodyPr>
          <a:lstStyle/>
          <a:p>
            <a:r>
              <a:rPr lang="en-GB" sz="1100" b="1" dirty="0" err="1"/>
              <a:t>Takım</a:t>
            </a:r>
            <a:r>
              <a:rPr lang="en-GB" sz="1100" b="1" dirty="0"/>
              <a:t> </a:t>
            </a:r>
            <a:r>
              <a:rPr lang="en-GB" sz="1100" b="1" dirty="0" err="1"/>
              <a:t>Kalitesi</a:t>
            </a:r>
            <a:r>
              <a:rPr lang="en-GB" sz="1100" dirty="0"/>
              <a:t>:</a:t>
            </a:r>
          </a:p>
          <a:p>
            <a:r>
              <a:rPr lang="en-GB" sz="1100" dirty="0"/>
              <a:t>- </a:t>
            </a:r>
            <a:r>
              <a:rPr lang="en-GB" sz="1100" dirty="0" err="1"/>
              <a:t>Çekirdek</a:t>
            </a:r>
            <a:r>
              <a:rPr lang="en-GB" sz="1100" dirty="0"/>
              <a:t> </a:t>
            </a:r>
            <a:r>
              <a:rPr lang="en-GB" sz="1100" dirty="0" err="1"/>
              <a:t>yönetim</a:t>
            </a:r>
            <a:r>
              <a:rPr lang="en-GB" sz="1100" dirty="0"/>
              <a:t> </a:t>
            </a:r>
            <a:r>
              <a:rPr lang="en-GB" sz="1100" dirty="0" err="1"/>
              <a:t>ekibi</a:t>
            </a:r>
            <a:r>
              <a:rPr lang="en-GB" sz="1100" dirty="0"/>
              <a:t> 10 </a:t>
            </a:r>
            <a:r>
              <a:rPr lang="en-GB" sz="1100" dirty="0" err="1"/>
              <a:t>yıldan</a:t>
            </a:r>
            <a:r>
              <a:rPr lang="en-GB" sz="1100" dirty="0"/>
              <a:t> </a:t>
            </a:r>
            <a:r>
              <a:rPr lang="en-GB" sz="1100" dirty="0" err="1"/>
              <a:t>fazla</a:t>
            </a:r>
            <a:r>
              <a:rPr lang="en-GB" sz="1100" dirty="0"/>
              <a:t> </a:t>
            </a:r>
            <a:r>
              <a:rPr lang="en-GB" sz="1100" dirty="0" err="1"/>
              <a:t>ilgili</a:t>
            </a:r>
            <a:r>
              <a:rPr lang="en-GB" sz="1100" dirty="0"/>
              <a:t> </a:t>
            </a:r>
            <a:r>
              <a:rPr lang="en-GB" sz="1100" dirty="0" err="1"/>
              <a:t>sektör</a:t>
            </a:r>
            <a:r>
              <a:rPr lang="en-GB" sz="1100" dirty="0"/>
              <a:t> </a:t>
            </a:r>
            <a:r>
              <a:rPr lang="en-GB" sz="1100" dirty="0" err="1"/>
              <a:t>deneyimine</a:t>
            </a:r>
            <a:r>
              <a:rPr lang="en-GB" sz="1100" dirty="0"/>
              <a:t> </a:t>
            </a:r>
            <a:r>
              <a:rPr lang="en-GB" sz="1100" dirty="0" err="1"/>
              <a:t>sahip</a:t>
            </a:r>
            <a:endParaRPr lang="en-GB" sz="1100" dirty="0"/>
          </a:p>
          <a:p>
            <a:r>
              <a:rPr lang="en-GB" sz="1100" dirty="0"/>
              <a:t>- </a:t>
            </a:r>
            <a:r>
              <a:rPr lang="en-GB" sz="1100" dirty="0" err="1"/>
              <a:t>Üst</a:t>
            </a:r>
            <a:r>
              <a:rPr lang="en-GB" sz="1100" dirty="0"/>
              <a:t> </a:t>
            </a:r>
            <a:r>
              <a:rPr lang="en-GB" sz="1100" dirty="0" err="1"/>
              <a:t>düzey</a:t>
            </a:r>
            <a:r>
              <a:rPr lang="en-GB" sz="1100" dirty="0"/>
              <a:t> </a:t>
            </a:r>
            <a:r>
              <a:rPr lang="en-GB" sz="1100" dirty="0" err="1"/>
              <a:t>yönetici</a:t>
            </a:r>
            <a:r>
              <a:rPr lang="en-GB" sz="1100" dirty="0"/>
              <a:t> </a:t>
            </a:r>
            <a:r>
              <a:rPr lang="en-GB" sz="1100" dirty="0" err="1"/>
              <a:t>ekibinin</a:t>
            </a:r>
            <a:r>
              <a:rPr lang="en-GB" sz="1100" dirty="0"/>
              <a:t> %50'si </a:t>
            </a:r>
            <a:r>
              <a:rPr lang="en-GB" sz="1100" dirty="0" err="1"/>
              <a:t>yüksek</a:t>
            </a:r>
            <a:r>
              <a:rPr lang="en-GB" sz="1100" dirty="0"/>
              <a:t> </a:t>
            </a:r>
            <a:r>
              <a:rPr lang="en-GB" sz="1100" dirty="0" err="1"/>
              <a:t>lisans</a:t>
            </a:r>
            <a:r>
              <a:rPr lang="en-GB" sz="1100" dirty="0"/>
              <a:t> </a:t>
            </a:r>
            <a:r>
              <a:rPr lang="en-GB" sz="1100" dirty="0" err="1"/>
              <a:t>veya</a:t>
            </a:r>
            <a:r>
              <a:rPr lang="en-GB" sz="1100" dirty="0"/>
              <a:t> </a:t>
            </a:r>
            <a:r>
              <a:rPr lang="en-GB" sz="1100" dirty="0" err="1"/>
              <a:t>daha</a:t>
            </a:r>
            <a:r>
              <a:rPr lang="en-GB" sz="1100" dirty="0"/>
              <a:t> </a:t>
            </a:r>
            <a:r>
              <a:rPr lang="en-GB" sz="1100" dirty="0" err="1"/>
              <a:t>üstü</a:t>
            </a:r>
            <a:r>
              <a:rPr lang="en-GB" sz="1100" dirty="0"/>
              <a:t> </a:t>
            </a:r>
            <a:r>
              <a:rPr lang="en-GB" sz="1100" dirty="0" err="1"/>
              <a:t>bir</a:t>
            </a:r>
            <a:r>
              <a:rPr lang="en-GB" sz="1100" dirty="0"/>
              <a:t> </a:t>
            </a:r>
            <a:r>
              <a:rPr lang="en-GB" sz="1100" dirty="0" err="1"/>
              <a:t>dereceye</a:t>
            </a:r>
            <a:r>
              <a:rPr lang="en-GB" sz="1100" dirty="0"/>
              <a:t> </a:t>
            </a:r>
            <a:r>
              <a:rPr lang="en-GB" sz="1100" dirty="0" err="1"/>
              <a:t>sahip</a:t>
            </a:r>
            <a:endParaRPr lang="en-GB" sz="1100" dirty="0"/>
          </a:p>
          <a:p>
            <a:r>
              <a:rPr lang="en-GB" sz="1100" dirty="0"/>
              <a:t>- </a:t>
            </a:r>
            <a:r>
              <a:rPr lang="en-GB" sz="1100" dirty="0" err="1"/>
              <a:t>Kararlı</a:t>
            </a:r>
            <a:r>
              <a:rPr lang="en-GB" sz="1100" dirty="0"/>
              <a:t> </a:t>
            </a:r>
            <a:r>
              <a:rPr lang="en-GB" sz="1100" dirty="0" err="1"/>
              <a:t>bir</a:t>
            </a:r>
            <a:r>
              <a:rPr lang="en-GB" sz="1100" dirty="0"/>
              <a:t> </a:t>
            </a:r>
            <a:r>
              <a:rPr lang="en-GB" sz="1100" dirty="0" err="1"/>
              <a:t>teknoloji</a:t>
            </a:r>
            <a:r>
              <a:rPr lang="en-GB" sz="1100" dirty="0"/>
              <a:t> </a:t>
            </a:r>
            <a:r>
              <a:rPr lang="en-GB" sz="1100" dirty="0" err="1"/>
              <a:t>araştırma</a:t>
            </a:r>
            <a:r>
              <a:rPr lang="en-GB" sz="1100" dirty="0"/>
              <a:t> </a:t>
            </a:r>
            <a:r>
              <a:rPr lang="en-GB" sz="1100" dirty="0" err="1"/>
              <a:t>ve</a:t>
            </a:r>
            <a:r>
              <a:rPr lang="en-GB" sz="1100" dirty="0"/>
              <a:t> </a:t>
            </a:r>
            <a:r>
              <a:rPr lang="en-GB" sz="1100" dirty="0" err="1"/>
              <a:t>geliştirme</a:t>
            </a:r>
            <a:r>
              <a:rPr lang="en-GB" sz="1100" dirty="0"/>
              <a:t> </a:t>
            </a:r>
            <a:r>
              <a:rPr lang="en-GB" sz="1100" dirty="0" err="1"/>
              <a:t>ekibi</a:t>
            </a:r>
            <a:r>
              <a:rPr lang="en-GB" sz="1100" dirty="0"/>
              <a:t> </a:t>
            </a:r>
            <a:r>
              <a:rPr lang="en-GB" sz="1100" dirty="0" err="1"/>
              <a:t>bulunmak</a:t>
            </a:r>
            <a:endParaRPr lang="en-GB" sz="1100" dirty="0"/>
          </a:p>
          <a:p>
            <a:r>
              <a:rPr lang="en-GB" sz="1100" dirty="0"/>
              <a:t>- Net </a:t>
            </a:r>
            <a:r>
              <a:rPr lang="en-GB" sz="1100" dirty="0" err="1"/>
              <a:t>bir</a:t>
            </a:r>
            <a:r>
              <a:rPr lang="en-GB" sz="1100" dirty="0"/>
              <a:t> </a:t>
            </a:r>
            <a:r>
              <a:rPr lang="en-GB" sz="1100" dirty="0" err="1"/>
              <a:t>şirket</a:t>
            </a:r>
            <a:r>
              <a:rPr lang="en-GB" sz="1100" dirty="0"/>
              <a:t> </a:t>
            </a:r>
            <a:r>
              <a:rPr lang="en-GB" sz="1100" dirty="0" err="1"/>
              <a:t>gelişim</a:t>
            </a:r>
            <a:r>
              <a:rPr lang="en-GB" sz="1100" dirty="0"/>
              <a:t> </a:t>
            </a:r>
            <a:r>
              <a:rPr lang="en-GB" sz="1100" dirty="0" err="1"/>
              <a:t>stratejisi</a:t>
            </a:r>
            <a:r>
              <a:rPr lang="en-GB" sz="1100" dirty="0"/>
              <a:t> </a:t>
            </a:r>
            <a:r>
              <a:rPr lang="en-GB" sz="1100" dirty="0" err="1"/>
              <a:t>ve</a:t>
            </a:r>
            <a:r>
              <a:rPr lang="en-GB" sz="1100" dirty="0"/>
              <a:t> </a:t>
            </a:r>
            <a:r>
              <a:rPr lang="en-GB" sz="1100" dirty="0" err="1"/>
              <a:t>iş</a:t>
            </a:r>
            <a:r>
              <a:rPr lang="en-GB" sz="1100" dirty="0"/>
              <a:t> </a:t>
            </a:r>
            <a:r>
              <a:rPr lang="en-GB" sz="1100" dirty="0" err="1"/>
              <a:t>modeline</a:t>
            </a:r>
            <a:r>
              <a:rPr lang="en-GB" sz="1100" dirty="0"/>
              <a:t> </a:t>
            </a:r>
            <a:r>
              <a:rPr lang="en-GB" sz="1100" dirty="0" err="1"/>
              <a:t>sahip</a:t>
            </a:r>
            <a:r>
              <a:rPr lang="en-GB" sz="1100" dirty="0"/>
              <a:t> </a:t>
            </a:r>
            <a:r>
              <a:rPr lang="en-GB" sz="1100" dirty="0" err="1"/>
              <a:t>olmak</a:t>
            </a:r>
            <a:endParaRPr lang="en-GB" sz="1100" dirty="0"/>
          </a:p>
        </p:txBody>
      </p:sp>
      <p:sp>
        <p:nvSpPr>
          <p:cNvPr id="20" name="TextBox 19">
            <a:extLst>
              <a:ext uri="{FF2B5EF4-FFF2-40B4-BE49-F238E27FC236}">
                <a16:creationId xmlns:a16="http://schemas.microsoft.com/office/drawing/2014/main" id="{2FF3C7F2-4A5C-0B6C-4CDD-57839825BC71}"/>
              </a:ext>
            </a:extLst>
          </p:cNvPr>
          <p:cNvSpPr txBox="1"/>
          <p:nvPr/>
        </p:nvSpPr>
        <p:spPr>
          <a:xfrm>
            <a:off x="6146293" y="1405354"/>
            <a:ext cx="6096000" cy="1131079"/>
          </a:xfrm>
          <a:prstGeom prst="rect">
            <a:avLst/>
          </a:prstGeom>
          <a:noFill/>
        </p:spPr>
        <p:txBody>
          <a:bodyPr wrap="square">
            <a:spAutoFit/>
          </a:bodyPr>
          <a:lstStyle/>
          <a:p>
            <a:pPr algn="l"/>
            <a:r>
              <a:rPr lang="en-GB" sz="1200" b="1" i="0" dirty="0" err="1">
                <a:effectLst/>
                <a:latin typeface="Inter"/>
              </a:rPr>
              <a:t>İşletme</a:t>
            </a:r>
            <a:r>
              <a:rPr lang="en-GB" sz="1200" b="1" i="0" dirty="0">
                <a:effectLst/>
                <a:latin typeface="Inter"/>
              </a:rPr>
              <a:t> </a:t>
            </a:r>
            <a:r>
              <a:rPr lang="en-GB" sz="1200" b="1" i="0" dirty="0" err="1">
                <a:effectLst/>
                <a:latin typeface="Inter"/>
              </a:rPr>
              <a:t>Büyüklüğü</a:t>
            </a:r>
            <a:r>
              <a:rPr lang="en-GB" sz="1200" b="1" i="0" dirty="0">
                <a:effectLst/>
                <a:latin typeface="Inter"/>
              </a:rPr>
              <a:t> </a:t>
            </a:r>
            <a:r>
              <a:rPr lang="en-GB" sz="1200" b="1" i="0" dirty="0" err="1">
                <a:effectLst/>
                <a:latin typeface="Inter"/>
              </a:rPr>
              <a:t>ve</a:t>
            </a:r>
            <a:r>
              <a:rPr lang="en-GB" sz="1200" b="1" i="0" dirty="0">
                <a:effectLst/>
                <a:latin typeface="Inter"/>
              </a:rPr>
              <a:t> </a:t>
            </a:r>
            <a:r>
              <a:rPr lang="en-GB" sz="1200" b="1" i="0" dirty="0" err="1">
                <a:effectLst/>
                <a:latin typeface="Inter"/>
              </a:rPr>
              <a:t>Gücü</a:t>
            </a:r>
            <a:r>
              <a:rPr lang="en-GB" sz="1200" b="0" i="0" dirty="0">
                <a:effectLst/>
                <a:latin typeface="Inter"/>
              </a:rPr>
              <a:t>:</a:t>
            </a:r>
          </a:p>
          <a:p>
            <a:pPr algn="l">
              <a:buFont typeface="Arial" panose="020B0604020202020204" pitchFamily="34" charset="0"/>
              <a:buChar char="•"/>
            </a:pPr>
            <a:r>
              <a:rPr lang="en-GB" sz="1200" b="0" i="0" dirty="0" err="1">
                <a:effectLst/>
                <a:latin typeface="Inter"/>
              </a:rPr>
              <a:t>Kayıtlı</a:t>
            </a:r>
            <a:r>
              <a:rPr lang="en-GB" sz="1200" b="0" i="0" dirty="0">
                <a:effectLst/>
                <a:latin typeface="Inter"/>
              </a:rPr>
              <a:t> </a:t>
            </a:r>
            <a:r>
              <a:rPr lang="en-GB" sz="1200" b="0" i="0" dirty="0" err="1">
                <a:effectLst/>
                <a:latin typeface="Inter"/>
              </a:rPr>
              <a:t>sermaye</a:t>
            </a:r>
            <a:r>
              <a:rPr lang="en-GB" sz="1200" b="0" i="0" dirty="0">
                <a:effectLst/>
                <a:latin typeface="Inter"/>
              </a:rPr>
              <a:t> </a:t>
            </a:r>
            <a:r>
              <a:rPr lang="tr-TR" sz="1200" b="0" i="0" dirty="0">
                <a:effectLst/>
                <a:latin typeface="Inter"/>
              </a:rPr>
              <a:t>10 Milyon TL’den </a:t>
            </a:r>
            <a:r>
              <a:rPr lang="en-GB" sz="1200" b="0" i="0" dirty="0" err="1">
                <a:effectLst/>
                <a:latin typeface="Inter"/>
              </a:rPr>
              <a:t>az</a:t>
            </a:r>
            <a:r>
              <a:rPr lang="en-GB" sz="1200" b="0" i="0" dirty="0">
                <a:effectLst/>
                <a:latin typeface="Inter"/>
              </a:rPr>
              <a:t> </a:t>
            </a:r>
            <a:r>
              <a:rPr lang="en-GB" sz="1200" b="0" i="0" dirty="0" err="1">
                <a:effectLst/>
                <a:latin typeface="Inter"/>
              </a:rPr>
              <a:t>olmamalıdır</a:t>
            </a:r>
            <a:r>
              <a:rPr lang="en-GB" sz="1200" b="0" i="0" dirty="0">
                <a:effectLst/>
                <a:latin typeface="Inter"/>
              </a:rPr>
              <a:t>.</a:t>
            </a:r>
          </a:p>
          <a:p>
            <a:pPr algn="l">
              <a:spcBef>
                <a:spcPts val="300"/>
              </a:spcBef>
              <a:buFont typeface="Arial" panose="020B0604020202020204" pitchFamily="34" charset="0"/>
              <a:buChar char="•"/>
            </a:pPr>
            <a:r>
              <a:rPr lang="en-GB" sz="1200" b="0" i="0" dirty="0" err="1">
                <a:effectLst/>
                <a:latin typeface="Inter"/>
              </a:rPr>
              <a:t>Yıllık</a:t>
            </a:r>
            <a:r>
              <a:rPr lang="en-GB" sz="1200" b="0" i="0" dirty="0">
                <a:effectLst/>
                <a:latin typeface="Inter"/>
              </a:rPr>
              <a:t> </a:t>
            </a:r>
            <a:r>
              <a:rPr lang="en-GB" sz="1200" b="0" i="0" dirty="0" err="1">
                <a:effectLst/>
                <a:latin typeface="Inter"/>
              </a:rPr>
              <a:t>işletme</a:t>
            </a:r>
            <a:r>
              <a:rPr lang="en-GB" sz="1200" b="0" i="0" dirty="0">
                <a:effectLst/>
                <a:latin typeface="Inter"/>
              </a:rPr>
              <a:t> </a:t>
            </a:r>
            <a:r>
              <a:rPr lang="en-GB" sz="1200" b="0" i="0" dirty="0" err="1">
                <a:effectLst/>
                <a:latin typeface="Inter"/>
              </a:rPr>
              <a:t>geliri</a:t>
            </a:r>
            <a:r>
              <a:rPr lang="en-GB" sz="1200" b="0" i="0" dirty="0">
                <a:effectLst/>
                <a:latin typeface="Inter"/>
              </a:rPr>
              <a:t> </a:t>
            </a:r>
            <a:r>
              <a:rPr lang="tr-TR" sz="1200" b="0" i="0" dirty="0">
                <a:effectLst/>
                <a:latin typeface="Inter"/>
              </a:rPr>
              <a:t>3 Milyon </a:t>
            </a:r>
            <a:r>
              <a:rPr lang="tr-TR" sz="1200" b="0" i="0" dirty="0" err="1">
                <a:effectLst/>
                <a:latin typeface="Inter"/>
              </a:rPr>
              <a:t>usd’ı</a:t>
            </a:r>
            <a:r>
              <a:rPr lang="tr-TR" sz="1200" b="0" i="0" dirty="0">
                <a:effectLst/>
                <a:latin typeface="Inter"/>
              </a:rPr>
              <a:t> </a:t>
            </a:r>
            <a:r>
              <a:rPr lang="en-GB" sz="1200" b="0" i="0" dirty="0" err="1">
                <a:effectLst/>
                <a:latin typeface="Inter"/>
              </a:rPr>
              <a:t>aşmalıdır</a:t>
            </a:r>
            <a:r>
              <a:rPr lang="en-GB" sz="1200" b="0" i="0" dirty="0">
                <a:effectLst/>
                <a:latin typeface="Inter"/>
              </a:rPr>
              <a:t>.</a:t>
            </a:r>
          </a:p>
          <a:p>
            <a:pPr algn="l">
              <a:spcBef>
                <a:spcPts val="300"/>
              </a:spcBef>
              <a:buFont typeface="Arial" panose="020B0604020202020204" pitchFamily="34" charset="0"/>
              <a:buChar char="•"/>
            </a:pPr>
            <a:r>
              <a:rPr lang="en-GB" sz="1200" b="0" i="0" dirty="0" err="1">
                <a:effectLst/>
                <a:latin typeface="Inter"/>
              </a:rPr>
              <a:t>Borç-varlık</a:t>
            </a:r>
            <a:r>
              <a:rPr lang="en-GB" sz="1200" b="0" i="0" dirty="0">
                <a:effectLst/>
                <a:latin typeface="Inter"/>
              </a:rPr>
              <a:t> </a:t>
            </a:r>
            <a:r>
              <a:rPr lang="en-GB" sz="1200" b="0" i="0" dirty="0" err="1">
                <a:effectLst/>
                <a:latin typeface="Inter"/>
              </a:rPr>
              <a:t>oranı</a:t>
            </a:r>
            <a:r>
              <a:rPr lang="en-GB" sz="1200" b="0" i="0" dirty="0">
                <a:effectLst/>
                <a:latin typeface="Inter"/>
              </a:rPr>
              <a:t> %70'i </a:t>
            </a:r>
            <a:r>
              <a:rPr lang="en-GB" sz="1200" b="0" i="0" dirty="0" err="1">
                <a:effectLst/>
                <a:latin typeface="Inter"/>
              </a:rPr>
              <a:t>geçmemelidir</a:t>
            </a:r>
            <a:r>
              <a:rPr lang="en-GB" sz="1200" b="0" i="0" dirty="0">
                <a:effectLst/>
                <a:latin typeface="Inter"/>
              </a:rPr>
              <a:t>.</a:t>
            </a:r>
          </a:p>
          <a:p>
            <a:pPr algn="l">
              <a:spcBef>
                <a:spcPts val="300"/>
              </a:spcBef>
              <a:buFont typeface="Arial" panose="020B0604020202020204" pitchFamily="34" charset="0"/>
              <a:buChar char="•"/>
            </a:pPr>
            <a:r>
              <a:rPr lang="en-GB" sz="1200" b="0" i="0" dirty="0">
                <a:effectLst/>
                <a:latin typeface="Inter"/>
              </a:rPr>
              <a:t>Son </a:t>
            </a:r>
            <a:r>
              <a:rPr lang="en-GB" sz="1200" b="0" i="0" dirty="0" err="1">
                <a:effectLst/>
                <a:latin typeface="Inter"/>
              </a:rPr>
              <a:t>iki</a:t>
            </a:r>
            <a:r>
              <a:rPr lang="en-GB" sz="1200" b="0" i="0" dirty="0">
                <a:effectLst/>
                <a:latin typeface="Inter"/>
              </a:rPr>
              <a:t> </a:t>
            </a:r>
            <a:r>
              <a:rPr lang="en-GB" sz="1200" b="0" i="0" dirty="0" err="1">
                <a:effectLst/>
                <a:latin typeface="Inter"/>
              </a:rPr>
              <a:t>yıl</a:t>
            </a:r>
            <a:r>
              <a:rPr lang="en-GB" sz="1200" b="0" i="0" dirty="0">
                <a:effectLst/>
                <a:latin typeface="Inter"/>
              </a:rPr>
              <a:t> </a:t>
            </a:r>
            <a:r>
              <a:rPr lang="en-GB" sz="1200" b="0" i="0" dirty="0" err="1">
                <a:effectLst/>
                <a:latin typeface="Inter"/>
              </a:rPr>
              <a:t>boyunca</a:t>
            </a:r>
            <a:r>
              <a:rPr lang="en-GB" sz="1200" b="0" i="0" dirty="0">
                <a:effectLst/>
                <a:latin typeface="Inter"/>
              </a:rPr>
              <a:t> </a:t>
            </a:r>
            <a:r>
              <a:rPr lang="en-GB" sz="1200" b="0" i="0" dirty="0" err="1">
                <a:effectLst/>
                <a:latin typeface="Inter"/>
              </a:rPr>
              <a:t>sürekli</a:t>
            </a:r>
            <a:r>
              <a:rPr lang="en-GB" sz="1200" b="0" i="0" dirty="0">
                <a:effectLst/>
                <a:latin typeface="Inter"/>
              </a:rPr>
              <a:t> </a:t>
            </a:r>
            <a:r>
              <a:rPr lang="en-GB" sz="1200" b="0" i="0" dirty="0" err="1">
                <a:effectLst/>
                <a:latin typeface="Inter"/>
              </a:rPr>
              <a:t>kâr</a:t>
            </a:r>
            <a:r>
              <a:rPr lang="en-GB" sz="1200" b="0" i="0" dirty="0">
                <a:effectLst/>
                <a:latin typeface="Inter"/>
              </a:rPr>
              <a:t> </a:t>
            </a:r>
            <a:r>
              <a:rPr lang="en-GB" sz="1200" b="0" i="0" dirty="0" err="1">
                <a:effectLst/>
                <a:latin typeface="Inter"/>
              </a:rPr>
              <a:t>elde</a:t>
            </a:r>
            <a:r>
              <a:rPr lang="en-GB" sz="1200" b="0" i="0" dirty="0">
                <a:effectLst/>
                <a:latin typeface="Inter"/>
              </a:rPr>
              <a:t> </a:t>
            </a:r>
            <a:r>
              <a:rPr lang="en-GB" sz="1200" b="0" i="0" dirty="0" err="1">
                <a:effectLst/>
                <a:latin typeface="Inter"/>
              </a:rPr>
              <a:t>edilmiş</a:t>
            </a:r>
            <a:r>
              <a:rPr lang="en-GB" sz="1200" b="0" i="0" dirty="0">
                <a:effectLst/>
                <a:latin typeface="Inter"/>
              </a:rPr>
              <a:t> </a:t>
            </a:r>
            <a:r>
              <a:rPr lang="en-GB" sz="1200" b="0" i="0" dirty="0" err="1">
                <a:effectLst/>
                <a:latin typeface="Inter"/>
              </a:rPr>
              <a:t>olup</a:t>
            </a:r>
            <a:r>
              <a:rPr lang="en-GB" sz="1200" b="0" i="0" dirty="0">
                <a:effectLst/>
                <a:latin typeface="Inter"/>
              </a:rPr>
              <a:t>, net </a:t>
            </a:r>
            <a:r>
              <a:rPr lang="en-GB" sz="1200" b="0" i="0" dirty="0" err="1">
                <a:effectLst/>
                <a:latin typeface="Inter"/>
              </a:rPr>
              <a:t>kârın</a:t>
            </a:r>
            <a:r>
              <a:rPr lang="en-GB" sz="1200" b="0" i="0" dirty="0">
                <a:effectLst/>
                <a:latin typeface="Inter"/>
              </a:rPr>
              <a:t> </a:t>
            </a:r>
            <a:r>
              <a:rPr lang="en-GB" sz="1200" b="0" i="0" dirty="0" err="1">
                <a:effectLst/>
                <a:latin typeface="Inter"/>
              </a:rPr>
              <a:t>yıllık</a:t>
            </a:r>
            <a:r>
              <a:rPr lang="en-GB" sz="1200" b="0" i="0" dirty="0">
                <a:effectLst/>
                <a:latin typeface="Inter"/>
              </a:rPr>
              <a:t> </a:t>
            </a:r>
            <a:r>
              <a:rPr lang="en-GB" sz="1200" b="0" i="0" dirty="0" err="1">
                <a:effectLst/>
                <a:latin typeface="Inter"/>
              </a:rPr>
              <a:t>büyüme</a:t>
            </a:r>
            <a:r>
              <a:rPr lang="en-GB" sz="1200" b="0" i="0" dirty="0">
                <a:effectLst/>
                <a:latin typeface="Inter"/>
              </a:rPr>
              <a:t> </a:t>
            </a:r>
            <a:r>
              <a:rPr lang="en-GB" sz="1200" b="0" i="0" dirty="0" err="1">
                <a:effectLst/>
                <a:latin typeface="Inter"/>
              </a:rPr>
              <a:t>oranı</a:t>
            </a:r>
            <a:r>
              <a:rPr lang="en-GB" sz="1200" b="0" i="0" dirty="0">
                <a:effectLst/>
                <a:latin typeface="Inter"/>
              </a:rPr>
              <a:t> %10 </a:t>
            </a:r>
            <a:r>
              <a:rPr lang="en-GB" sz="1200" b="0" i="0" dirty="0" err="1">
                <a:effectLst/>
                <a:latin typeface="Inter"/>
              </a:rPr>
              <a:t>olmalıdır</a:t>
            </a:r>
            <a:r>
              <a:rPr lang="en-GB" sz="1200" b="0" i="0" dirty="0">
                <a:effectLst/>
                <a:latin typeface="Inter"/>
              </a:rPr>
              <a:t>.</a:t>
            </a:r>
          </a:p>
        </p:txBody>
      </p:sp>
      <p:sp>
        <p:nvSpPr>
          <p:cNvPr id="23" name="TextBox 22">
            <a:extLst>
              <a:ext uri="{FF2B5EF4-FFF2-40B4-BE49-F238E27FC236}">
                <a16:creationId xmlns:a16="http://schemas.microsoft.com/office/drawing/2014/main" id="{34892E45-EE25-6B8B-5433-FA701F8991ED}"/>
              </a:ext>
            </a:extLst>
          </p:cNvPr>
          <p:cNvSpPr txBox="1"/>
          <p:nvPr/>
        </p:nvSpPr>
        <p:spPr>
          <a:xfrm>
            <a:off x="6146293" y="2800294"/>
            <a:ext cx="6121400" cy="1392689"/>
          </a:xfrm>
          <a:prstGeom prst="rect">
            <a:avLst/>
          </a:prstGeom>
          <a:noFill/>
        </p:spPr>
        <p:txBody>
          <a:bodyPr wrap="square">
            <a:spAutoFit/>
          </a:bodyPr>
          <a:lstStyle/>
          <a:p>
            <a:r>
              <a:rPr lang="en-GB" sz="1100" b="1" dirty="0" err="1">
                <a:effectLst/>
              </a:rPr>
              <a:t>Sektör</a:t>
            </a:r>
            <a:r>
              <a:rPr lang="en-GB" sz="1100" b="1" dirty="0">
                <a:effectLst/>
              </a:rPr>
              <a:t> </a:t>
            </a:r>
            <a:r>
              <a:rPr lang="en-GB" sz="1100" b="1" dirty="0" err="1">
                <a:effectLst/>
              </a:rPr>
              <a:t>Etkisi</a:t>
            </a:r>
            <a:r>
              <a:rPr lang="en-GB" sz="1100" dirty="0">
                <a:effectLst/>
              </a:rPr>
              <a:t>:</a:t>
            </a:r>
          </a:p>
          <a:p>
            <a:pPr>
              <a:buFont typeface="Arial" panose="020B0604020202020204" pitchFamily="34" charset="0"/>
              <a:buChar char="•"/>
            </a:pPr>
            <a:r>
              <a:rPr lang="en-GB" sz="1100" dirty="0" err="1">
                <a:effectLst/>
              </a:rPr>
              <a:t>Pazar</a:t>
            </a:r>
            <a:r>
              <a:rPr lang="en-GB" sz="1100" dirty="0">
                <a:effectLst/>
              </a:rPr>
              <a:t> </a:t>
            </a:r>
            <a:r>
              <a:rPr lang="en-GB" sz="1100" dirty="0" err="1">
                <a:effectLst/>
              </a:rPr>
              <a:t>payı</a:t>
            </a:r>
            <a:r>
              <a:rPr lang="en-GB" sz="1100" dirty="0">
                <a:effectLst/>
              </a:rPr>
              <a:t> </a:t>
            </a:r>
            <a:r>
              <a:rPr lang="en-GB" sz="1100" dirty="0" err="1">
                <a:effectLst/>
              </a:rPr>
              <a:t>segmentinde</a:t>
            </a:r>
            <a:r>
              <a:rPr lang="en-GB" sz="1100" dirty="0">
                <a:effectLst/>
              </a:rPr>
              <a:t> </a:t>
            </a:r>
            <a:r>
              <a:rPr lang="en-GB" sz="1100" dirty="0" err="1">
                <a:effectLst/>
              </a:rPr>
              <a:t>ön</a:t>
            </a:r>
            <a:r>
              <a:rPr lang="en-GB" sz="1100" dirty="0">
                <a:effectLst/>
              </a:rPr>
              <a:t> </a:t>
            </a:r>
            <a:r>
              <a:rPr lang="en-GB" sz="1100" dirty="0" err="1">
                <a:effectLst/>
              </a:rPr>
              <a:t>sıralarda</a:t>
            </a:r>
            <a:r>
              <a:rPr lang="en-GB" sz="1100" dirty="0">
                <a:effectLst/>
              </a:rPr>
              <a:t> </a:t>
            </a:r>
            <a:r>
              <a:rPr lang="en-GB" sz="1100" dirty="0" err="1">
                <a:effectLst/>
              </a:rPr>
              <a:t>yer</a:t>
            </a:r>
            <a:r>
              <a:rPr lang="en-GB" sz="1100" dirty="0">
                <a:effectLst/>
              </a:rPr>
              <a:t> </a:t>
            </a:r>
            <a:r>
              <a:rPr lang="en-GB" sz="1100" dirty="0" err="1">
                <a:effectLst/>
              </a:rPr>
              <a:t>almak</a:t>
            </a:r>
            <a:endParaRPr lang="en-GB" sz="1100" dirty="0">
              <a:effectLst/>
            </a:endParaRPr>
          </a:p>
          <a:p>
            <a:pPr>
              <a:spcBef>
                <a:spcPts val="300"/>
              </a:spcBef>
              <a:buFont typeface="Arial" panose="020B0604020202020204" pitchFamily="34" charset="0"/>
              <a:buChar char="•"/>
            </a:pPr>
            <a:r>
              <a:rPr lang="en-GB" sz="1100" dirty="0" err="1">
                <a:effectLst/>
              </a:rPr>
              <a:t>Ulusal</a:t>
            </a:r>
            <a:r>
              <a:rPr lang="en-GB" sz="1100" dirty="0">
                <a:effectLst/>
              </a:rPr>
              <a:t> </a:t>
            </a:r>
            <a:r>
              <a:rPr lang="en-GB" sz="1100" dirty="0" err="1">
                <a:effectLst/>
              </a:rPr>
              <a:t>veya</a:t>
            </a:r>
            <a:r>
              <a:rPr lang="en-GB" sz="1100" dirty="0">
                <a:effectLst/>
              </a:rPr>
              <a:t> eyalet </a:t>
            </a:r>
            <a:r>
              <a:rPr lang="en-GB" sz="1100" dirty="0" err="1">
                <a:effectLst/>
              </a:rPr>
              <a:t>düzeyindeki</a:t>
            </a:r>
            <a:r>
              <a:rPr lang="en-GB" sz="1100" dirty="0">
                <a:effectLst/>
              </a:rPr>
              <a:t> </a:t>
            </a:r>
            <a:r>
              <a:rPr lang="en-GB" sz="1100" dirty="0" err="1">
                <a:effectLst/>
              </a:rPr>
              <a:t>kilit</a:t>
            </a:r>
            <a:r>
              <a:rPr lang="en-GB" sz="1100" dirty="0">
                <a:effectLst/>
              </a:rPr>
              <a:t> </a:t>
            </a:r>
            <a:r>
              <a:rPr lang="en-GB" sz="1100" dirty="0" err="1">
                <a:effectLst/>
              </a:rPr>
              <a:t>projeler</a:t>
            </a:r>
            <a:r>
              <a:rPr lang="en-GB" sz="1100" dirty="0">
                <a:effectLst/>
              </a:rPr>
              <a:t> </a:t>
            </a:r>
            <a:r>
              <a:rPr lang="en-GB" sz="1100" dirty="0" err="1">
                <a:effectLst/>
              </a:rPr>
              <a:t>tarafından</a:t>
            </a:r>
            <a:r>
              <a:rPr lang="en-GB" sz="1100" dirty="0">
                <a:effectLst/>
              </a:rPr>
              <a:t> </a:t>
            </a:r>
            <a:r>
              <a:rPr lang="en-GB" sz="1100" dirty="0" err="1">
                <a:effectLst/>
              </a:rPr>
              <a:t>desteklenmek</a:t>
            </a:r>
            <a:endParaRPr lang="en-GB" sz="1100" dirty="0">
              <a:effectLst/>
            </a:endParaRPr>
          </a:p>
          <a:p>
            <a:pPr>
              <a:spcBef>
                <a:spcPts val="300"/>
              </a:spcBef>
              <a:buFont typeface="Arial" panose="020B0604020202020204" pitchFamily="34" charset="0"/>
              <a:buChar char="•"/>
            </a:pPr>
            <a:r>
              <a:rPr lang="en-GB" sz="1100" dirty="0" err="1">
                <a:effectLst/>
              </a:rPr>
              <a:t>Sektör</a:t>
            </a:r>
            <a:r>
              <a:rPr lang="en-GB" sz="1100" dirty="0">
                <a:effectLst/>
              </a:rPr>
              <a:t> </a:t>
            </a:r>
            <a:r>
              <a:rPr lang="en-GB" sz="1100" dirty="0" err="1">
                <a:effectLst/>
              </a:rPr>
              <a:t>standartlarının</a:t>
            </a:r>
            <a:r>
              <a:rPr lang="en-GB" sz="1100" dirty="0">
                <a:effectLst/>
              </a:rPr>
              <a:t> </a:t>
            </a:r>
            <a:r>
              <a:rPr lang="en-GB" sz="1100" dirty="0" err="1">
                <a:effectLst/>
              </a:rPr>
              <a:t>oluşturulmasına</a:t>
            </a:r>
            <a:r>
              <a:rPr lang="en-GB" sz="1100" dirty="0">
                <a:effectLst/>
              </a:rPr>
              <a:t> </a:t>
            </a:r>
            <a:r>
              <a:rPr lang="en-GB" sz="1100" dirty="0" err="1">
                <a:effectLst/>
              </a:rPr>
              <a:t>katılma</a:t>
            </a:r>
            <a:r>
              <a:rPr lang="en-GB" sz="1100" dirty="0">
                <a:effectLst/>
              </a:rPr>
              <a:t> </a:t>
            </a:r>
            <a:r>
              <a:rPr lang="en-GB" sz="1100" dirty="0" err="1">
                <a:effectLst/>
              </a:rPr>
              <a:t>hakkına</a:t>
            </a:r>
            <a:r>
              <a:rPr lang="en-GB" sz="1100" dirty="0">
                <a:effectLst/>
              </a:rPr>
              <a:t> </a:t>
            </a:r>
            <a:r>
              <a:rPr lang="en-GB" sz="1100" dirty="0" err="1">
                <a:effectLst/>
              </a:rPr>
              <a:t>sahip</a:t>
            </a:r>
            <a:r>
              <a:rPr lang="en-GB" sz="1100" dirty="0">
                <a:effectLst/>
              </a:rPr>
              <a:t> </a:t>
            </a:r>
            <a:r>
              <a:rPr lang="en-GB" sz="1100" dirty="0" err="1">
                <a:effectLst/>
              </a:rPr>
              <a:t>olmak</a:t>
            </a:r>
            <a:endParaRPr lang="en-GB" sz="1100" dirty="0">
              <a:effectLst/>
            </a:endParaRPr>
          </a:p>
          <a:p>
            <a:pPr>
              <a:spcBef>
                <a:spcPts val="300"/>
              </a:spcBef>
              <a:buFont typeface="Arial" panose="020B0604020202020204" pitchFamily="34" charset="0"/>
              <a:buChar char="•"/>
            </a:pPr>
            <a:r>
              <a:rPr lang="en-GB" sz="1100" dirty="0" err="1">
                <a:effectLst/>
              </a:rPr>
              <a:t>Yetkili</a:t>
            </a:r>
            <a:r>
              <a:rPr lang="en-GB" sz="1100" dirty="0">
                <a:effectLst/>
              </a:rPr>
              <a:t> </a:t>
            </a:r>
            <a:r>
              <a:rPr lang="en-GB" sz="1100" dirty="0" err="1">
                <a:effectLst/>
              </a:rPr>
              <a:t>kuruluşlardan</a:t>
            </a:r>
            <a:r>
              <a:rPr lang="en-GB" sz="1100" dirty="0">
                <a:effectLst/>
              </a:rPr>
              <a:t> </a:t>
            </a:r>
            <a:r>
              <a:rPr lang="en-GB" sz="1100" dirty="0" err="1">
                <a:effectLst/>
              </a:rPr>
              <a:t>sektör</a:t>
            </a:r>
            <a:r>
              <a:rPr lang="en-GB" sz="1100" dirty="0">
                <a:effectLst/>
              </a:rPr>
              <a:t> </a:t>
            </a:r>
            <a:r>
              <a:rPr lang="en-GB" sz="1100" dirty="0" err="1">
                <a:effectLst/>
              </a:rPr>
              <a:t>ödülleri</a:t>
            </a:r>
            <a:r>
              <a:rPr lang="en-GB" sz="1100" dirty="0">
                <a:effectLst/>
              </a:rPr>
              <a:t> </a:t>
            </a:r>
            <a:r>
              <a:rPr lang="en-GB" sz="1100" dirty="0" err="1">
                <a:effectLst/>
              </a:rPr>
              <a:t>almış</a:t>
            </a:r>
            <a:r>
              <a:rPr lang="en-GB" sz="1100" dirty="0">
                <a:effectLst/>
              </a:rPr>
              <a:t> </a:t>
            </a:r>
            <a:r>
              <a:rPr lang="en-GB" sz="1100" dirty="0" err="1">
                <a:effectLst/>
              </a:rPr>
              <a:t>olmak</a:t>
            </a:r>
            <a:endParaRPr lang="en-GB" sz="1100" dirty="0">
              <a:effectLst/>
            </a:endParaRPr>
          </a:p>
          <a:p>
            <a:br>
              <a:rPr lang="en-GB" sz="1100" dirty="0">
                <a:effectLst/>
              </a:rPr>
            </a:br>
            <a:endParaRPr lang="en-GB" sz="1100" dirty="0"/>
          </a:p>
        </p:txBody>
      </p:sp>
      <p:sp>
        <p:nvSpPr>
          <p:cNvPr id="25" name="TextBox 24">
            <a:extLst>
              <a:ext uri="{FF2B5EF4-FFF2-40B4-BE49-F238E27FC236}">
                <a16:creationId xmlns:a16="http://schemas.microsoft.com/office/drawing/2014/main" id="{954837D1-3540-5F77-2695-E65CDD1D6FCC}"/>
              </a:ext>
            </a:extLst>
          </p:cNvPr>
          <p:cNvSpPr txBox="1"/>
          <p:nvPr/>
        </p:nvSpPr>
        <p:spPr>
          <a:xfrm>
            <a:off x="6146293" y="4425396"/>
            <a:ext cx="6134100" cy="1054135"/>
          </a:xfrm>
          <a:prstGeom prst="rect">
            <a:avLst/>
          </a:prstGeom>
          <a:noFill/>
        </p:spPr>
        <p:txBody>
          <a:bodyPr wrap="square">
            <a:spAutoFit/>
          </a:bodyPr>
          <a:lstStyle/>
          <a:p>
            <a:pPr algn="l"/>
            <a:r>
              <a:rPr lang="en-GB" sz="1100" b="1" i="0" dirty="0" err="1">
                <a:effectLst/>
                <a:latin typeface="Inter"/>
              </a:rPr>
              <a:t>Uyumluluk</a:t>
            </a:r>
            <a:r>
              <a:rPr lang="en-GB" sz="1100" b="1" i="0" dirty="0">
                <a:effectLst/>
                <a:latin typeface="Inter"/>
              </a:rPr>
              <a:t> </a:t>
            </a:r>
            <a:r>
              <a:rPr lang="en-GB" sz="1100" b="1" i="0" dirty="0" err="1">
                <a:effectLst/>
                <a:latin typeface="Inter"/>
              </a:rPr>
              <a:t>Gereksinimleri</a:t>
            </a:r>
            <a:r>
              <a:rPr lang="en-GB" sz="1100" b="0" i="0" dirty="0">
                <a:effectLst/>
                <a:latin typeface="Inter"/>
              </a:rPr>
              <a:t>:</a:t>
            </a:r>
          </a:p>
          <a:p>
            <a:pPr algn="l">
              <a:buFont typeface="Arial" panose="020B0604020202020204" pitchFamily="34" charset="0"/>
              <a:buChar char="•"/>
            </a:pPr>
            <a:r>
              <a:rPr lang="en-GB" sz="1100" b="0" i="0" dirty="0">
                <a:effectLst/>
                <a:latin typeface="Inter"/>
              </a:rPr>
              <a:t>Son </a:t>
            </a:r>
            <a:r>
              <a:rPr lang="en-GB" sz="1100" b="0" i="0" dirty="0" err="1">
                <a:effectLst/>
                <a:latin typeface="Inter"/>
              </a:rPr>
              <a:t>üç</a:t>
            </a:r>
            <a:r>
              <a:rPr lang="en-GB" sz="1100" b="0" i="0" dirty="0">
                <a:effectLst/>
                <a:latin typeface="Inter"/>
              </a:rPr>
              <a:t> </a:t>
            </a:r>
            <a:r>
              <a:rPr lang="en-GB" sz="1100" b="0" i="0" dirty="0" err="1">
                <a:effectLst/>
                <a:latin typeface="Inter"/>
              </a:rPr>
              <a:t>yıl</a:t>
            </a:r>
            <a:r>
              <a:rPr lang="en-GB" sz="1100" b="0" i="0" dirty="0">
                <a:effectLst/>
                <a:latin typeface="Inter"/>
              </a:rPr>
              <a:t> </a:t>
            </a:r>
            <a:r>
              <a:rPr lang="en-GB" sz="1100" b="0" i="0" dirty="0" err="1">
                <a:effectLst/>
                <a:latin typeface="Inter"/>
              </a:rPr>
              <a:t>içinde</a:t>
            </a:r>
            <a:r>
              <a:rPr lang="en-GB" sz="1100" b="0" i="0" dirty="0">
                <a:effectLst/>
                <a:latin typeface="Inter"/>
              </a:rPr>
              <a:t> </a:t>
            </a:r>
            <a:r>
              <a:rPr lang="en-GB" sz="1100" b="0" i="0" dirty="0" err="1">
                <a:effectLst/>
                <a:latin typeface="Inter"/>
              </a:rPr>
              <a:t>büyük</a:t>
            </a:r>
            <a:r>
              <a:rPr lang="en-GB" sz="1100" b="0" i="0" dirty="0">
                <a:effectLst/>
                <a:latin typeface="Inter"/>
              </a:rPr>
              <a:t> </a:t>
            </a:r>
            <a:r>
              <a:rPr lang="en-GB" sz="1100" b="0" i="0" dirty="0" err="1">
                <a:effectLst/>
                <a:latin typeface="Inter"/>
              </a:rPr>
              <a:t>yasa</a:t>
            </a:r>
            <a:r>
              <a:rPr lang="en-GB" sz="1100" b="0" i="0" dirty="0">
                <a:effectLst/>
                <a:latin typeface="Inter"/>
              </a:rPr>
              <a:t> </a:t>
            </a:r>
            <a:r>
              <a:rPr lang="en-GB" sz="1100" b="0" i="0" dirty="0" err="1">
                <a:effectLst/>
                <a:latin typeface="Inter"/>
              </a:rPr>
              <a:t>ve</a:t>
            </a:r>
            <a:r>
              <a:rPr lang="en-GB" sz="1100" b="0" i="0" dirty="0">
                <a:effectLst/>
                <a:latin typeface="Inter"/>
              </a:rPr>
              <a:t> </a:t>
            </a:r>
            <a:r>
              <a:rPr lang="en-GB" sz="1100" b="0" i="0" dirty="0" err="1">
                <a:effectLst/>
                <a:latin typeface="Inter"/>
              </a:rPr>
              <a:t>düzenleme</a:t>
            </a:r>
            <a:r>
              <a:rPr lang="en-GB" sz="1100" b="0" i="0" dirty="0">
                <a:effectLst/>
                <a:latin typeface="Inter"/>
              </a:rPr>
              <a:t> </a:t>
            </a:r>
            <a:r>
              <a:rPr lang="en-GB" sz="1100" b="0" i="0" dirty="0" err="1">
                <a:effectLst/>
                <a:latin typeface="Inter"/>
              </a:rPr>
              <a:t>ihlali</a:t>
            </a:r>
            <a:r>
              <a:rPr lang="en-GB" sz="1100" b="0" i="0" dirty="0">
                <a:effectLst/>
                <a:latin typeface="Inter"/>
              </a:rPr>
              <a:t> </a:t>
            </a:r>
            <a:r>
              <a:rPr lang="en-GB" sz="1100" b="0" i="0" dirty="0" err="1">
                <a:effectLst/>
                <a:latin typeface="Inter"/>
              </a:rPr>
              <a:t>kaydı</a:t>
            </a:r>
            <a:r>
              <a:rPr lang="en-GB" sz="1100" b="0" i="0" dirty="0">
                <a:effectLst/>
                <a:latin typeface="Inter"/>
              </a:rPr>
              <a:t> </a:t>
            </a:r>
            <a:r>
              <a:rPr lang="en-GB" sz="1100" b="0" i="0" dirty="0" err="1">
                <a:effectLst/>
                <a:latin typeface="Inter"/>
              </a:rPr>
              <a:t>bulunmamak</a:t>
            </a:r>
            <a:endParaRPr lang="en-GB" sz="1100" b="0" i="0" dirty="0">
              <a:effectLst/>
              <a:latin typeface="Inter"/>
            </a:endParaRPr>
          </a:p>
          <a:p>
            <a:pPr algn="l">
              <a:spcBef>
                <a:spcPts val="300"/>
              </a:spcBef>
              <a:buFont typeface="Arial" panose="020B0604020202020204" pitchFamily="34" charset="0"/>
              <a:buChar char="•"/>
            </a:pPr>
            <a:r>
              <a:rPr lang="en-GB" sz="1100" b="0" i="0" dirty="0">
                <a:effectLst/>
                <a:latin typeface="Inter"/>
              </a:rPr>
              <a:t>İyi </a:t>
            </a:r>
            <a:r>
              <a:rPr lang="en-GB" sz="1100" b="0" i="0" dirty="0" err="1">
                <a:effectLst/>
                <a:latin typeface="Inter"/>
              </a:rPr>
              <a:t>kredi</a:t>
            </a:r>
            <a:r>
              <a:rPr lang="en-GB" sz="1100" b="0" i="0" dirty="0">
                <a:effectLst/>
                <a:latin typeface="Inter"/>
              </a:rPr>
              <a:t> </a:t>
            </a:r>
            <a:r>
              <a:rPr lang="en-GB" sz="1100" b="0" i="0" dirty="0" err="1">
                <a:effectLst/>
                <a:latin typeface="Inter"/>
              </a:rPr>
              <a:t>derecelendirmesine</a:t>
            </a:r>
            <a:r>
              <a:rPr lang="en-GB" sz="1100" b="0" i="0" dirty="0">
                <a:effectLst/>
                <a:latin typeface="Inter"/>
              </a:rPr>
              <a:t> </a:t>
            </a:r>
            <a:r>
              <a:rPr lang="en-GB" sz="1100" b="0" i="0" dirty="0" err="1">
                <a:effectLst/>
                <a:latin typeface="Inter"/>
              </a:rPr>
              <a:t>sahip</a:t>
            </a:r>
            <a:r>
              <a:rPr lang="en-GB" sz="1100" b="0" i="0" dirty="0">
                <a:effectLst/>
                <a:latin typeface="Inter"/>
              </a:rPr>
              <a:t> </a:t>
            </a:r>
            <a:r>
              <a:rPr lang="en-GB" sz="1100" b="0" i="0" dirty="0" err="1">
                <a:effectLst/>
                <a:latin typeface="Inter"/>
              </a:rPr>
              <a:t>olmak</a:t>
            </a:r>
            <a:r>
              <a:rPr lang="en-GB" sz="1100" b="0" i="0" dirty="0">
                <a:effectLst/>
                <a:latin typeface="Inter"/>
              </a:rPr>
              <a:t>, </a:t>
            </a:r>
            <a:r>
              <a:rPr lang="en-GB" sz="1100" b="0" i="0" dirty="0" err="1">
                <a:effectLst/>
                <a:latin typeface="Inter"/>
              </a:rPr>
              <a:t>önemli</a:t>
            </a:r>
            <a:r>
              <a:rPr lang="en-GB" sz="1100" b="0" i="0" dirty="0">
                <a:effectLst/>
                <a:latin typeface="Inter"/>
              </a:rPr>
              <a:t> </a:t>
            </a:r>
            <a:r>
              <a:rPr lang="en-GB" sz="1100" b="0" i="0" dirty="0" err="1">
                <a:effectLst/>
                <a:latin typeface="Inter"/>
              </a:rPr>
              <a:t>bir</a:t>
            </a:r>
            <a:r>
              <a:rPr lang="en-GB" sz="1100" b="0" i="0" dirty="0">
                <a:effectLst/>
                <a:latin typeface="Inter"/>
              </a:rPr>
              <a:t> </a:t>
            </a:r>
            <a:r>
              <a:rPr lang="en-GB" sz="1100" b="0" i="0" dirty="0" err="1">
                <a:effectLst/>
                <a:latin typeface="Inter"/>
              </a:rPr>
              <a:t>borç</a:t>
            </a:r>
            <a:r>
              <a:rPr lang="en-GB" sz="1100" b="0" i="0" dirty="0">
                <a:effectLst/>
                <a:latin typeface="Inter"/>
              </a:rPr>
              <a:t> </a:t>
            </a:r>
            <a:r>
              <a:rPr lang="en-GB" sz="1100" b="0" i="0" dirty="0" err="1">
                <a:effectLst/>
                <a:latin typeface="Inter"/>
              </a:rPr>
              <a:t>riski</a:t>
            </a:r>
            <a:r>
              <a:rPr lang="en-GB" sz="1100" b="0" i="0" dirty="0">
                <a:effectLst/>
                <a:latin typeface="Inter"/>
              </a:rPr>
              <a:t> </a:t>
            </a:r>
            <a:r>
              <a:rPr lang="en-GB" sz="1100" b="0" i="0" dirty="0" err="1">
                <a:effectLst/>
                <a:latin typeface="Inter"/>
              </a:rPr>
              <a:t>taşımamak</a:t>
            </a:r>
            <a:endParaRPr lang="en-GB" sz="1100" b="0" i="0" dirty="0">
              <a:effectLst/>
              <a:latin typeface="Inter"/>
            </a:endParaRPr>
          </a:p>
          <a:p>
            <a:pPr algn="l">
              <a:spcBef>
                <a:spcPts val="300"/>
              </a:spcBef>
              <a:buFont typeface="Arial" panose="020B0604020202020204" pitchFamily="34" charset="0"/>
              <a:buChar char="•"/>
            </a:pPr>
            <a:r>
              <a:rPr lang="en-GB" sz="1100" b="0" i="0" dirty="0" err="1">
                <a:effectLst/>
                <a:latin typeface="Inter"/>
              </a:rPr>
              <a:t>Sağlam</a:t>
            </a:r>
            <a:r>
              <a:rPr lang="en-GB" sz="1100" b="0" i="0" dirty="0">
                <a:effectLst/>
                <a:latin typeface="Inter"/>
              </a:rPr>
              <a:t> </a:t>
            </a:r>
            <a:r>
              <a:rPr lang="en-GB" sz="1100" b="0" i="0" dirty="0" err="1">
                <a:effectLst/>
                <a:latin typeface="Inter"/>
              </a:rPr>
              <a:t>bir</a:t>
            </a:r>
            <a:r>
              <a:rPr lang="en-GB" sz="1100" b="0" i="0" dirty="0">
                <a:effectLst/>
                <a:latin typeface="Inter"/>
              </a:rPr>
              <a:t> </a:t>
            </a:r>
            <a:r>
              <a:rPr lang="en-GB" sz="1100" b="0" i="0" dirty="0" err="1">
                <a:effectLst/>
                <a:latin typeface="Inter"/>
              </a:rPr>
              <a:t>kurumsal</a:t>
            </a:r>
            <a:r>
              <a:rPr lang="en-GB" sz="1100" b="0" i="0" dirty="0">
                <a:effectLst/>
                <a:latin typeface="Inter"/>
              </a:rPr>
              <a:t> </a:t>
            </a:r>
            <a:r>
              <a:rPr lang="en-GB" sz="1100" b="0" i="0" dirty="0" err="1">
                <a:effectLst/>
                <a:latin typeface="Inter"/>
              </a:rPr>
              <a:t>yönetim</a:t>
            </a:r>
            <a:r>
              <a:rPr lang="en-GB" sz="1100" b="0" i="0" dirty="0">
                <a:effectLst/>
                <a:latin typeface="Inter"/>
              </a:rPr>
              <a:t> </a:t>
            </a:r>
            <a:r>
              <a:rPr lang="en-GB" sz="1100" b="0" i="0" dirty="0" err="1">
                <a:effectLst/>
                <a:latin typeface="Inter"/>
              </a:rPr>
              <a:t>yapısına</a:t>
            </a:r>
            <a:r>
              <a:rPr lang="en-GB" sz="1100" b="0" i="0" dirty="0">
                <a:effectLst/>
                <a:latin typeface="Inter"/>
              </a:rPr>
              <a:t> </a:t>
            </a:r>
            <a:r>
              <a:rPr lang="en-GB" sz="1100" b="0" i="0" dirty="0" err="1">
                <a:effectLst/>
                <a:latin typeface="Inter"/>
              </a:rPr>
              <a:t>sahip</a:t>
            </a:r>
            <a:r>
              <a:rPr lang="en-GB" sz="1100" b="0" i="0" dirty="0">
                <a:effectLst/>
                <a:latin typeface="Inter"/>
              </a:rPr>
              <a:t> </a:t>
            </a:r>
            <a:r>
              <a:rPr lang="en-GB" sz="1100" b="0" i="0" dirty="0" err="1">
                <a:effectLst/>
                <a:latin typeface="Inter"/>
              </a:rPr>
              <a:t>olmak</a:t>
            </a:r>
            <a:endParaRPr lang="en-GB" sz="1100" b="0" i="0" dirty="0">
              <a:effectLst/>
              <a:latin typeface="Inter"/>
            </a:endParaRPr>
          </a:p>
          <a:p>
            <a:pPr algn="l">
              <a:spcBef>
                <a:spcPts val="300"/>
              </a:spcBef>
              <a:buFont typeface="Arial" panose="020B0604020202020204" pitchFamily="34" charset="0"/>
              <a:buChar char="•"/>
            </a:pPr>
            <a:r>
              <a:rPr lang="en-GB" sz="1100" b="0" i="0" dirty="0" err="1">
                <a:effectLst/>
                <a:latin typeface="Inter"/>
              </a:rPr>
              <a:t>Finansal</a:t>
            </a:r>
            <a:r>
              <a:rPr lang="en-GB" sz="1100" b="0" i="0" dirty="0">
                <a:effectLst/>
                <a:latin typeface="Inter"/>
              </a:rPr>
              <a:t> </a:t>
            </a:r>
            <a:r>
              <a:rPr lang="en-GB" sz="1100" b="0" i="0" dirty="0" err="1">
                <a:effectLst/>
                <a:latin typeface="Inter"/>
              </a:rPr>
              <a:t>yönetim</a:t>
            </a:r>
            <a:r>
              <a:rPr lang="en-GB" sz="1100" b="0" i="0" dirty="0">
                <a:effectLst/>
                <a:latin typeface="Inter"/>
              </a:rPr>
              <a:t> </a:t>
            </a:r>
            <a:r>
              <a:rPr lang="en-GB" sz="1100" b="0" i="0" dirty="0" err="1">
                <a:effectLst/>
                <a:latin typeface="Inter"/>
              </a:rPr>
              <a:t>standartlarına</a:t>
            </a:r>
            <a:r>
              <a:rPr lang="en-GB" sz="1100" b="0" i="0" dirty="0">
                <a:effectLst/>
                <a:latin typeface="Inter"/>
              </a:rPr>
              <a:t> </a:t>
            </a:r>
            <a:r>
              <a:rPr lang="en-GB" sz="1100" b="0" i="0" dirty="0" err="1">
                <a:effectLst/>
                <a:latin typeface="Inter"/>
              </a:rPr>
              <a:t>uygunluk</a:t>
            </a:r>
            <a:r>
              <a:rPr lang="en-GB" sz="1100" b="0" i="0" dirty="0">
                <a:effectLst/>
                <a:latin typeface="Inter"/>
              </a:rPr>
              <a:t>, </a:t>
            </a:r>
            <a:r>
              <a:rPr lang="en-GB" sz="1100" b="0" i="0" dirty="0" err="1">
                <a:effectLst/>
                <a:latin typeface="Inter"/>
              </a:rPr>
              <a:t>denetim</a:t>
            </a:r>
            <a:r>
              <a:rPr lang="en-GB" sz="1100" b="0" i="0" dirty="0">
                <a:effectLst/>
                <a:latin typeface="Inter"/>
              </a:rPr>
              <a:t> </a:t>
            </a:r>
            <a:r>
              <a:rPr lang="en-GB" sz="1100" b="0" i="0" dirty="0" err="1">
                <a:effectLst/>
                <a:latin typeface="Inter"/>
              </a:rPr>
              <a:t>raporunda</a:t>
            </a:r>
            <a:r>
              <a:rPr lang="en-GB" sz="1100" b="0" i="0" dirty="0">
                <a:effectLst/>
                <a:latin typeface="Inter"/>
              </a:rPr>
              <a:t> </a:t>
            </a:r>
            <a:r>
              <a:rPr lang="en-GB" sz="1100" b="0" i="0" dirty="0" err="1">
                <a:effectLst/>
                <a:latin typeface="Inter"/>
              </a:rPr>
              <a:t>çekince</a:t>
            </a:r>
            <a:r>
              <a:rPr lang="en-GB" sz="1100" b="0" i="0" dirty="0">
                <a:effectLst/>
                <a:latin typeface="Inter"/>
              </a:rPr>
              <a:t> </a:t>
            </a:r>
            <a:r>
              <a:rPr lang="en-GB" sz="1100" b="0" i="0" dirty="0" err="1">
                <a:effectLst/>
                <a:latin typeface="Inter"/>
              </a:rPr>
              <a:t>bulunmamak</a:t>
            </a:r>
            <a:endParaRPr lang="en-GB" sz="1100" b="0" i="0" dirty="0">
              <a:effectLst/>
              <a:latin typeface="Inter"/>
            </a:endParaRPr>
          </a:p>
        </p:txBody>
      </p:sp>
      <p:pic>
        <p:nvPicPr>
          <p:cNvPr id="2" name="Resim 1">
            <a:extLst>
              <a:ext uri="{FF2B5EF4-FFF2-40B4-BE49-F238E27FC236}">
                <a16:creationId xmlns:a16="http://schemas.microsoft.com/office/drawing/2014/main" id="{1A82313F-2DB0-6CBF-5F7C-4E2F5A6DCAA9}"/>
              </a:ext>
            </a:extLst>
          </p:cNvPr>
          <p:cNvPicPr>
            <a:picLocks noChangeAspect="1"/>
          </p:cNvPicPr>
          <p:nvPr/>
        </p:nvPicPr>
        <p:blipFill>
          <a:blip r:embed="rId4"/>
          <a:stretch>
            <a:fillRect/>
          </a:stretch>
        </p:blipFill>
        <p:spPr>
          <a:xfrm>
            <a:off x="11586035" y="598177"/>
            <a:ext cx="562570" cy="552342"/>
          </a:xfrm>
          <a:prstGeom prst="rect">
            <a:avLst/>
          </a:prstGeom>
        </p:spPr>
      </p:pic>
      <p:pic>
        <p:nvPicPr>
          <p:cNvPr id="3" name="Resim 2">
            <a:extLst>
              <a:ext uri="{FF2B5EF4-FFF2-40B4-BE49-F238E27FC236}">
                <a16:creationId xmlns:a16="http://schemas.microsoft.com/office/drawing/2014/main" id="{714EB5E2-3C47-838C-9AD5-AA5026B5C847}"/>
              </a:ext>
            </a:extLst>
          </p:cNvPr>
          <p:cNvPicPr>
            <a:picLocks noChangeAspect="1"/>
          </p:cNvPicPr>
          <p:nvPr/>
        </p:nvPicPr>
        <p:blipFill>
          <a:blip r:embed="rId5"/>
          <a:stretch>
            <a:fillRect/>
          </a:stretch>
        </p:blipFill>
        <p:spPr>
          <a:xfrm>
            <a:off x="9939829" y="492212"/>
            <a:ext cx="1141336" cy="67923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6" name="picture 336"/>
          <p:cNvPicPr>
            <a:picLocks noChangeAspect="1"/>
          </p:cNvPicPr>
          <p:nvPr/>
        </p:nvPicPr>
        <p:blipFill>
          <a:blip r:embed="rId2"/>
          <a:stretch>
            <a:fillRect/>
          </a:stretch>
        </p:blipFill>
        <p:spPr>
          <a:xfrm rot="21600000">
            <a:off x="0" y="0"/>
            <a:ext cx="12192000" cy="6858000"/>
          </a:xfrm>
          <a:prstGeom prst="rect">
            <a:avLst/>
          </a:prstGeom>
        </p:spPr>
      </p:pic>
      <p:sp>
        <p:nvSpPr>
          <p:cNvPr id="338" name="rect 338"/>
          <p:cNvSpPr/>
          <p:nvPr/>
        </p:nvSpPr>
        <p:spPr>
          <a:xfrm>
            <a:off x="6467855" y="1319657"/>
            <a:ext cx="5244719" cy="2249804"/>
          </a:xfrm>
          <a:prstGeom prst="rect">
            <a:avLst/>
          </a:prstGeom>
          <a:solidFill>
            <a:srgbClr val="A5C9FD">
              <a:alpha val="20000"/>
            </a:srgbClr>
          </a:solidFill>
          <a:ln w="0" cap="flat">
            <a:noFill/>
            <a:prstDash val="solid"/>
            <a:miter lim="0"/>
          </a:ln>
        </p:spPr>
        <p:txBody>
          <a:bodyPr rtlCol="0"/>
          <a:lstStyle/>
          <a:p>
            <a:pPr algn="ctr"/>
            <a:endParaRPr lang="zh-CN" altLang="en-US"/>
          </a:p>
        </p:txBody>
      </p:sp>
      <p:sp>
        <p:nvSpPr>
          <p:cNvPr id="340" name="rect 340"/>
          <p:cNvSpPr/>
          <p:nvPr/>
        </p:nvSpPr>
        <p:spPr>
          <a:xfrm>
            <a:off x="868603" y="1319783"/>
            <a:ext cx="5029339" cy="2252472"/>
          </a:xfrm>
          <a:prstGeom prst="rect">
            <a:avLst/>
          </a:prstGeom>
          <a:solidFill>
            <a:srgbClr val="A5C9FD">
              <a:alpha val="20000"/>
            </a:srgbClr>
          </a:solidFill>
          <a:ln w="0" cap="flat">
            <a:noFill/>
            <a:prstDash val="solid"/>
            <a:miter lim="0"/>
          </a:ln>
        </p:spPr>
        <p:txBody>
          <a:bodyPr rtlCol="0"/>
          <a:lstStyle/>
          <a:p>
            <a:pPr algn="ctr"/>
            <a:endParaRPr lang="zh-CN" altLang="en-US"/>
          </a:p>
        </p:txBody>
      </p:sp>
      <p:sp>
        <p:nvSpPr>
          <p:cNvPr id="342" name="rect 342"/>
          <p:cNvSpPr/>
          <p:nvPr/>
        </p:nvSpPr>
        <p:spPr>
          <a:xfrm>
            <a:off x="6446520" y="3890771"/>
            <a:ext cx="5266054" cy="2142871"/>
          </a:xfrm>
          <a:prstGeom prst="rect">
            <a:avLst/>
          </a:prstGeom>
          <a:solidFill>
            <a:srgbClr val="A5C9FD">
              <a:alpha val="20000"/>
            </a:srgbClr>
          </a:solidFill>
          <a:ln w="0" cap="flat">
            <a:noFill/>
            <a:prstDash val="solid"/>
            <a:miter lim="0"/>
          </a:ln>
        </p:spPr>
        <p:txBody>
          <a:bodyPr rtlCol="0"/>
          <a:lstStyle/>
          <a:p>
            <a:pPr algn="ctr"/>
            <a:endParaRPr lang="zh-CN" altLang="en-US"/>
          </a:p>
        </p:txBody>
      </p:sp>
      <p:sp>
        <p:nvSpPr>
          <p:cNvPr id="344" name="rect 344"/>
          <p:cNvSpPr/>
          <p:nvPr/>
        </p:nvSpPr>
        <p:spPr>
          <a:xfrm>
            <a:off x="868603" y="3890771"/>
            <a:ext cx="5049087" cy="2147316"/>
          </a:xfrm>
          <a:prstGeom prst="rect">
            <a:avLst/>
          </a:prstGeom>
          <a:solidFill>
            <a:srgbClr val="A5C9FD">
              <a:alpha val="20000"/>
            </a:srgbClr>
          </a:solidFill>
          <a:ln w="0" cap="flat">
            <a:noFill/>
            <a:prstDash val="solid"/>
            <a:miter lim="0"/>
          </a:ln>
        </p:spPr>
        <p:txBody>
          <a:bodyPr rtlCol="0"/>
          <a:lstStyle/>
          <a:p>
            <a:pPr algn="ctr"/>
            <a:endParaRPr lang="zh-CN" altLang="en-US"/>
          </a:p>
        </p:txBody>
      </p:sp>
      <p:grpSp>
        <p:nvGrpSpPr>
          <p:cNvPr id="24" name="group 24"/>
          <p:cNvGrpSpPr/>
          <p:nvPr/>
        </p:nvGrpSpPr>
        <p:grpSpPr>
          <a:xfrm rot="21600000">
            <a:off x="6062265" y="1644593"/>
            <a:ext cx="992080" cy="979522"/>
            <a:chOff x="0" y="0"/>
            <a:chExt cx="992080" cy="979522"/>
          </a:xfrm>
        </p:grpSpPr>
        <p:pic>
          <p:nvPicPr>
            <p:cNvPr id="354" name="picture 354"/>
            <p:cNvPicPr>
              <a:picLocks noChangeAspect="1"/>
            </p:cNvPicPr>
            <p:nvPr/>
          </p:nvPicPr>
          <p:blipFill>
            <a:blip r:embed="rId3"/>
            <a:stretch>
              <a:fillRect/>
            </a:stretch>
          </p:blipFill>
          <p:spPr>
            <a:xfrm rot="21600000">
              <a:off x="0" y="0"/>
              <a:ext cx="992080" cy="979522"/>
            </a:xfrm>
            <a:prstGeom prst="rect">
              <a:avLst/>
            </a:prstGeom>
          </p:spPr>
        </p:pic>
        <p:sp>
          <p:nvSpPr>
            <p:cNvPr id="356" name="textbox 356"/>
            <p:cNvSpPr/>
            <p:nvPr/>
          </p:nvSpPr>
          <p:spPr>
            <a:xfrm>
              <a:off x="-12700" y="-12700"/>
              <a:ext cx="1017905" cy="1054735"/>
            </a:xfrm>
            <a:prstGeom prst="rect">
              <a:avLst/>
            </a:prstGeom>
            <a:noFill/>
            <a:ln w="0" cap="flat">
              <a:noFill/>
              <a:prstDash val="solid"/>
              <a:miter lim="0"/>
            </a:ln>
          </p:spPr>
          <p:txBody>
            <a:bodyPr vert="horz" wrap="square" lIns="0" tIns="0" rIns="0" bIns="0"/>
            <a:lstStyle/>
            <a:p>
              <a:pPr algn="l" rtl="0" eaLnBrk="0">
                <a:lnSpc>
                  <a:spcPct val="112000"/>
                </a:lnSpc>
                <a:tabLst/>
              </a:pPr>
              <a:endParaRPr sz="1000" dirty="0">
                <a:latin typeface="Arial"/>
                <a:ea typeface="Arial"/>
                <a:cs typeface="Arial"/>
              </a:endParaRPr>
            </a:p>
            <a:p>
              <a:pPr algn="l" rtl="0" eaLnBrk="0">
                <a:lnSpc>
                  <a:spcPct val="112000"/>
                </a:lnSpc>
                <a:tabLst/>
              </a:pPr>
              <a:endParaRPr sz="1000" dirty="0">
                <a:latin typeface="Arial"/>
                <a:ea typeface="Arial"/>
                <a:cs typeface="Arial"/>
              </a:endParaRPr>
            </a:p>
            <a:p>
              <a:pPr algn="l" rtl="0" eaLnBrk="0">
                <a:lnSpc>
                  <a:spcPct val="7331"/>
                </a:lnSpc>
                <a:tabLst/>
              </a:pPr>
              <a:endParaRPr sz="100" dirty="0">
                <a:latin typeface="Arial"/>
                <a:ea typeface="Arial"/>
                <a:cs typeface="Arial"/>
              </a:endParaRPr>
            </a:p>
            <a:p>
              <a:pPr marL="313054" algn="l" rtl="0" eaLnBrk="0">
                <a:lnSpc>
                  <a:spcPct val="81000"/>
                </a:lnSpc>
                <a:tabLst/>
              </a:pPr>
              <a:r>
                <a:rPr sz="1700" kern="0" spc="10" dirty="0">
                  <a:solidFill>
                    <a:srgbClr val="FFFFFF">
                      <a:alpha val="100000"/>
                    </a:srgbClr>
                  </a:solidFill>
                  <a:latin typeface="Times New Roman"/>
                  <a:ea typeface="Times New Roman"/>
                  <a:cs typeface="Times New Roman"/>
                </a:rPr>
                <a:t>02</a:t>
              </a:r>
              <a:endParaRPr sz="1700" dirty="0">
                <a:latin typeface="Times New Roman"/>
                <a:ea typeface="Times New Roman"/>
                <a:cs typeface="Times New Roman"/>
              </a:endParaRPr>
            </a:p>
          </p:txBody>
        </p:sp>
      </p:grpSp>
      <p:grpSp>
        <p:nvGrpSpPr>
          <p:cNvPr id="26" name="group 26"/>
          <p:cNvGrpSpPr/>
          <p:nvPr/>
        </p:nvGrpSpPr>
        <p:grpSpPr>
          <a:xfrm rot="21600000">
            <a:off x="6040204" y="4262990"/>
            <a:ext cx="979522" cy="979522"/>
            <a:chOff x="0" y="0"/>
            <a:chExt cx="979522" cy="979522"/>
          </a:xfrm>
        </p:grpSpPr>
        <p:pic>
          <p:nvPicPr>
            <p:cNvPr id="358" name="picture 358"/>
            <p:cNvPicPr>
              <a:picLocks noChangeAspect="1"/>
            </p:cNvPicPr>
            <p:nvPr/>
          </p:nvPicPr>
          <p:blipFill>
            <a:blip r:embed="rId4"/>
            <a:stretch>
              <a:fillRect/>
            </a:stretch>
          </p:blipFill>
          <p:spPr>
            <a:xfrm rot="21600000">
              <a:off x="0" y="0"/>
              <a:ext cx="979522" cy="979522"/>
            </a:xfrm>
            <a:prstGeom prst="rect">
              <a:avLst/>
            </a:prstGeom>
          </p:spPr>
        </p:pic>
        <p:sp>
          <p:nvSpPr>
            <p:cNvPr id="360" name="textbox 360"/>
            <p:cNvSpPr/>
            <p:nvPr/>
          </p:nvSpPr>
          <p:spPr>
            <a:xfrm>
              <a:off x="-12700" y="-12700"/>
              <a:ext cx="1005205" cy="1054735"/>
            </a:xfrm>
            <a:prstGeom prst="rect">
              <a:avLst/>
            </a:prstGeom>
            <a:noFill/>
            <a:ln w="0" cap="flat">
              <a:noFill/>
              <a:prstDash val="solid"/>
              <a:miter lim="0"/>
            </a:ln>
          </p:spPr>
          <p:txBody>
            <a:bodyPr vert="horz" wrap="square" lIns="0" tIns="0" rIns="0" bIns="0"/>
            <a:lstStyle/>
            <a:p>
              <a:pPr algn="l" rtl="0" eaLnBrk="0">
                <a:lnSpc>
                  <a:spcPct val="112000"/>
                </a:lnSpc>
                <a:tabLst/>
              </a:pPr>
              <a:endParaRPr sz="1000" dirty="0">
                <a:latin typeface="Arial"/>
                <a:ea typeface="Arial"/>
                <a:cs typeface="Arial"/>
              </a:endParaRPr>
            </a:p>
            <a:p>
              <a:pPr algn="l" rtl="0" eaLnBrk="0">
                <a:lnSpc>
                  <a:spcPct val="112000"/>
                </a:lnSpc>
                <a:tabLst/>
              </a:pPr>
              <a:endParaRPr sz="1000" dirty="0">
                <a:latin typeface="Arial"/>
                <a:ea typeface="Arial"/>
                <a:cs typeface="Arial"/>
              </a:endParaRPr>
            </a:p>
            <a:p>
              <a:pPr algn="l" rtl="0" eaLnBrk="0">
                <a:lnSpc>
                  <a:spcPct val="7332"/>
                </a:lnSpc>
                <a:tabLst/>
              </a:pPr>
              <a:endParaRPr sz="100" dirty="0">
                <a:latin typeface="Arial"/>
                <a:ea typeface="Arial"/>
                <a:cs typeface="Arial"/>
              </a:endParaRPr>
            </a:p>
            <a:p>
              <a:pPr marL="313054" algn="l" rtl="0" eaLnBrk="0">
                <a:lnSpc>
                  <a:spcPct val="81000"/>
                </a:lnSpc>
                <a:tabLst/>
              </a:pPr>
              <a:r>
                <a:rPr sz="1700" kern="0" spc="10" dirty="0">
                  <a:solidFill>
                    <a:srgbClr val="FFFFFF">
                      <a:alpha val="100000"/>
                    </a:srgbClr>
                  </a:solidFill>
                  <a:latin typeface="Times New Roman"/>
                  <a:ea typeface="Times New Roman"/>
                  <a:cs typeface="Times New Roman"/>
                </a:rPr>
                <a:t>04</a:t>
              </a:r>
              <a:endParaRPr sz="1700" dirty="0">
                <a:latin typeface="Times New Roman"/>
                <a:ea typeface="Times New Roman"/>
                <a:cs typeface="Times New Roman"/>
              </a:endParaRPr>
            </a:p>
          </p:txBody>
        </p:sp>
      </p:grpSp>
      <p:grpSp>
        <p:nvGrpSpPr>
          <p:cNvPr id="28" name="group 28"/>
          <p:cNvGrpSpPr/>
          <p:nvPr/>
        </p:nvGrpSpPr>
        <p:grpSpPr>
          <a:xfrm rot="21600000">
            <a:off x="462365" y="4205901"/>
            <a:ext cx="979522" cy="975446"/>
            <a:chOff x="0" y="0"/>
            <a:chExt cx="979522" cy="975446"/>
          </a:xfrm>
        </p:grpSpPr>
        <p:pic>
          <p:nvPicPr>
            <p:cNvPr id="362" name="picture 362"/>
            <p:cNvPicPr>
              <a:picLocks noChangeAspect="1"/>
            </p:cNvPicPr>
            <p:nvPr/>
          </p:nvPicPr>
          <p:blipFill>
            <a:blip r:embed="rId5"/>
            <a:stretch>
              <a:fillRect/>
            </a:stretch>
          </p:blipFill>
          <p:spPr>
            <a:xfrm rot="21600000">
              <a:off x="0" y="0"/>
              <a:ext cx="979522" cy="975446"/>
            </a:xfrm>
            <a:prstGeom prst="rect">
              <a:avLst/>
            </a:prstGeom>
          </p:spPr>
        </p:pic>
        <p:sp>
          <p:nvSpPr>
            <p:cNvPr id="364" name="textbox 364"/>
            <p:cNvSpPr/>
            <p:nvPr/>
          </p:nvSpPr>
          <p:spPr>
            <a:xfrm>
              <a:off x="-12700" y="-12700"/>
              <a:ext cx="1005205" cy="1050289"/>
            </a:xfrm>
            <a:prstGeom prst="rect">
              <a:avLst/>
            </a:prstGeom>
            <a:noFill/>
            <a:ln w="0" cap="flat">
              <a:noFill/>
              <a:prstDash val="solid"/>
              <a:miter lim="0"/>
            </a:ln>
          </p:spPr>
          <p:txBody>
            <a:bodyPr vert="horz" wrap="square" lIns="0" tIns="0" rIns="0" bIns="0"/>
            <a:lstStyle/>
            <a:p>
              <a:pPr algn="l" rtl="0" eaLnBrk="0">
                <a:lnSpc>
                  <a:spcPct val="111000"/>
                </a:lnSpc>
                <a:tabLst/>
              </a:pPr>
              <a:endParaRPr sz="1000" dirty="0">
                <a:latin typeface="Arial"/>
                <a:ea typeface="Arial"/>
                <a:cs typeface="Arial"/>
              </a:endParaRPr>
            </a:p>
            <a:p>
              <a:pPr algn="l" rtl="0" eaLnBrk="0">
                <a:lnSpc>
                  <a:spcPct val="112000"/>
                </a:lnSpc>
                <a:tabLst/>
              </a:pPr>
              <a:endParaRPr sz="1000" dirty="0">
                <a:latin typeface="Arial"/>
                <a:ea typeface="Arial"/>
                <a:cs typeface="Arial"/>
              </a:endParaRPr>
            </a:p>
            <a:p>
              <a:pPr marL="313054" algn="l" rtl="0" eaLnBrk="0">
                <a:lnSpc>
                  <a:spcPct val="81000"/>
                </a:lnSpc>
                <a:spcBef>
                  <a:spcPts val="4"/>
                </a:spcBef>
                <a:tabLst/>
              </a:pPr>
              <a:r>
                <a:rPr sz="1700" kern="0" spc="10" dirty="0">
                  <a:solidFill>
                    <a:srgbClr val="FFFFFF">
                      <a:alpha val="100000"/>
                    </a:srgbClr>
                  </a:solidFill>
                  <a:latin typeface="Times New Roman"/>
                  <a:ea typeface="Times New Roman"/>
                  <a:cs typeface="Times New Roman"/>
                </a:rPr>
                <a:t>03</a:t>
              </a:r>
              <a:endParaRPr sz="1700" dirty="0">
                <a:latin typeface="Times New Roman"/>
                <a:ea typeface="Times New Roman"/>
                <a:cs typeface="Times New Roman"/>
              </a:endParaRPr>
            </a:p>
          </p:txBody>
        </p:sp>
      </p:grpSp>
      <p:grpSp>
        <p:nvGrpSpPr>
          <p:cNvPr id="30" name="group 30"/>
          <p:cNvGrpSpPr/>
          <p:nvPr/>
        </p:nvGrpSpPr>
        <p:grpSpPr>
          <a:xfrm rot="21600000">
            <a:off x="462149" y="1633963"/>
            <a:ext cx="979522" cy="966964"/>
            <a:chOff x="0" y="0"/>
            <a:chExt cx="979522" cy="966964"/>
          </a:xfrm>
        </p:grpSpPr>
        <p:pic>
          <p:nvPicPr>
            <p:cNvPr id="366" name="picture 366"/>
            <p:cNvPicPr>
              <a:picLocks noChangeAspect="1"/>
            </p:cNvPicPr>
            <p:nvPr/>
          </p:nvPicPr>
          <p:blipFill>
            <a:blip r:embed="rId6"/>
            <a:stretch>
              <a:fillRect/>
            </a:stretch>
          </p:blipFill>
          <p:spPr>
            <a:xfrm rot="21600000">
              <a:off x="0" y="0"/>
              <a:ext cx="979522" cy="966964"/>
            </a:xfrm>
            <a:prstGeom prst="rect">
              <a:avLst/>
            </a:prstGeom>
          </p:spPr>
        </p:pic>
        <p:sp>
          <p:nvSpPr>
            <p:cNvPr id="368" name="textbox 368"/>
            <p:cNvSpPr/>
            <p:nvPr/>
          </p:nvSpPr>
          <p:spPr>
            <a:xfrm>
              <a:off x="-12700" y="-12700"/>
              <a:ext cx="1005205" cy="1042035"/>
            </a:xfrm>
            <a:prstGeom prst="rect">
              <a:avLst/>
            </a:prstGeom>
            <a:noFill/>
            <a:ln w="0" cap="flat">
              <a:noFill/>
              <a:prstDash val="solid"/>
              <a:miter lim="0"/>
            </a:ln>
          </p:spPr>
          <p:txBody>
            <a:bodyPr vert="horz" wrap="square" lIns="0" tIns="0" rIns="0" bIns="0"/>
            <a:lstStyle/>
            <a:p>
              <a:pPr algn="l" rtl="0" eaLnBrk="0">
                <a:lnSpc>
                  <a:spcPct val="112000"/>
                </a:lnSpc>
                <a:tabLst/>
              </a:pPr>
              <a:endParaRPr sz="1000" dirty="0">
                <a:latin typeface="Arial"/>
                <a:ea typeface="Arial"/>
                <a:cs typeface="Arial"/>
              </a:endParaRPr>
            </a:p>
            <a:p>
              <a:pPr algn="l" rtl="0" eaLnBrk="0">
                <a:lnSpc>
                  <a:spcPct val="112000"/>
                </a:lnSpc>
                <a:tabLst/>
              </a:pPr>
              <a:endParaRPr sz="1000" dirty="0">
                <a:latin typeface="Arial"/>
                <a:ea typeface="Arial"/>
                <a:cs typeface="Arial"/>
              </a:endParaRPr>
            </a:p>
            <a:p>
              <a:pPr algn="l" rtl="0" eaLnBrk="0">
                <a:lnSpc>
                  <a:spcPct val="7328"/>
                </a:lnSpc>
                <a:tabLst/>
              </a:pPr>
              <a:endParaRPr sz="100" dirty="0">
                <a:latin typeface="Arial"/>
                <a:ea typeface="Arial"/>
                <a:cs typeface="Arial"/>
              </a:endParaRPr>
            </a:p>
            <a:p>
              <a:pPr marL="313054" algn="l" rtl="0" eaLnBrk="0">
                <a:lnSpc>
                  <a:spcPct val="81000"/>
                </a:lnSpc>
                <a:tabLst/>
              </a:pPr>
              <a:r>
                <a:rPr sz="1700" kern="0" spc="10" dirty="0">
                  <a:solidFill>
                    <a:srgbClr val="FFFFFF">
                      <a:alpha val="100000"/>
                    </a:srgbClr>
                  </a:solidFill>
                  <a:latin typeface="Times New Roman"/>
                  <a:ea typeface="Times New Roman"/>
                  <a:cs typeface="Times New Roman"/>
                </a:rPr>
                <a:t>01</a:t>
              </a:r>
              <a:endParaRPr sz="1700" dirty="0">
                <a:latin typeface="Times New Roman"/>
                <a:ea typeface="Times New Roman"/>
                <a:cs typeface="Times New Roman"/>
              </a:endParaRPr>
            </a:p>
          </p:txBody>
        </p:sp>
      </p:grpSp>
      <p:sp>
        <p:nvSpPr>
          <p:cNvPr id="370" name="textbox 370"/>
          <p:cNvSpPr/>
          <p:nvPr/>
        </p:nvSpPr>
        <p:spPr>
          <a:xfrm>
            <a:off x="538561" y="594083"/>
            <a:ext cx="3254375" cy="182245"/>
          </a:xfrm>
          <a:prstGeom prst="rect">
            <a:avLst/>
          </a:prstGeom>
          <a:noFill/>
          <a:ln w="0" cap="flat">
            <a:noFill/>
            <a:prstDash val="solid"/>
            <a:miter lim="0"/>
          </a:ln>
        </p:spPr>
        <p:txBody>
          <a:bodyPr vert="horz" wrap="square" lIns="0" tIns="0" rIns="0" bIns="0"/>
          <a:lstStyle/>
          <a:p>
            <a:pPr algn="l" rtl="0" eaLnBrk="0">
              <a:lnSpc>
                <a:spcPct val="85184"/>
              </a:lnSpc>
              <a:tabLst/>
            </a:pPr>
            <a:endParaRPr sz="100" dirty="0">
              <a:latin typeface="Arial"/>
              <a:ea typeface="Arial"/>
              <a:cs typeface="Arial"/>
            </a:endParaRPr>
          </a:p>
          <a:p>
            <a:pPr marL="12700" algn="l" rtl="0" eaLnBrk="0">
              <a:lnSpc>
                <a:spcPct val="79000"/>
              </a:lnSpc>
              <a:tabLst/>
            </a:pPr>
            <a:r>
              <a:rPr lang="en-GB" sz="1300" kern="0" spc="180" dirty="0" err="1">
                <a:solidFill>
                  <a:srgbClr val="000A46">
                    <a:alpha val="100000"/>
                  </a:srgbClr>
                </a:solidFill>
                <a:latin typeface="Arial"/>
                <a:ea typeface="Arial"/>
                <a:cs typeface="Arial"/>
              </a:rPr>
              <a:t>Üye</a:t>
            </a:r>
            <a:r>
              <a:rPr lang="en-GB" sz="1300" kern="0" spc="180" dirty="0">
                <a:solidFill>
                  <a:srgbClr val="000A46">
                    <a:alpha val="100000"/>
                  </a:srgbClr>
                </a:solidFill>
                <a:latin typeface="Arial"/>
                <a:ea typeface="Arial"/>
                <a:cs typeface="Arial"/>
              </a:rPr>
              <a:t> </a:t>
            </a:r>
            <a:r>
              <a:rPr lang="en-GB" sz="1300" kern="0" spc="180" dirty="0" err="1">
                <a:solidFill>
                  <a:srgbClr val="000A46">
                    <a:alpha val="100000"/>
                  </a:srgbClr>
                </a:solidFill>
                <a:latin typeface="Arial"/>
                <a:ea typeface="Arial"/>
                <a:cs typeface="Arial"/>
              </a:rPr>
              <a:t>Öneri</a:t>
            </a:r>
            <a:r>
              <a:rPr lang="en-GB" sz="1300" kern="0" spc="180" dirty="0">
                <a:solidFill>
                  <a:srgbClr val="000A46">
                    <a:alpha val="100000"/>
                  </a:srgbClr>
                </a:solidFill>
                <a:latin typeface="Arial"/>
                <a:ea typeface="Arial"/>
                <a:cs typeface="Arial"/>
              </a:rPr>
              <a:t> </a:t>
            </a:r>
            <a:r>
              <a:rPr lang="en-GB" sz="1300" kern="0" spc="180" dirty="0" err="1">
                <a:solidFill>
                  <a:srgbClr val="000A46">
                    <a:alpha val="100000"/>
                  </a:srgbClr>
                </a:solidFill>
                <a:latin typeface="Arial"/>
                <a:ea typeface="Arial"/>
                <a:cs typeface="Arial"/>
              </a:rPr>
              <a:t>Sistemi</a:t>
            </a:r>
            <a:r>
              <a:rPr lang="en-GB" sz="1300" kern="0" spc="180" dirty="0">
                <a:solidFill>
                  <a:srgbClr val="000A46">
                    <a:alpha val="100000"/>
                  </a:srgbClr>
                </a:solidFill>
                <a:latin typeface="Arial"/>
                <a:ea typeface="Arial"/>
                <a:cs typeface="Arial"/>
              </a:rPr>
              <a:t>:</a:t>
            </a:r>
            <a:endParaRPr lang="en-GB" sz="1300" dirty="0">
              <a:latin typeface="Arial"/>
              <a:ea typeface="Arial"/>
              <a:cs typeface="Arial"/>
            </a:endParaRPr>
          </a:p>
        </p:txBody>
      </p:sp>
      <p:pic>
        <p:nvPicPr>
          <p:cNvPr id="372" name="picture 372"/>
          <p:cNvPicPr>
            <a:picLocks noChangeAspect="1"/>
          </p:cNvPicPr>
          <p:nvPr/>
        </p:nvPicPr>
        <p:blipFill>
          <a:blip r:embed="rId7"/>
          <a:stretch>
            <a:fillRect/>
          </a:stretch>
        </p:blipFill>
        <p:spPr>
          <a:xfrm rot="21600000">
            <a:off x="8746671" y="590415"/>
            <a:ext cx="930402" cy="293869"/>
          </a:xfrm>
          <a:prstGeom prst="rect">
            <a:avLst/>
          </a:prstGeom>
        </p:spPr>
      </p:pic>
      <p:sp>
        <p:nvSpPr>
          <p:cNvPr id="7" name="TextBox 6">
            <a:extLst>
              <a:ext uri="{FF2B5EF4-FFF2-40B4-BE49-F238E27FC236}">
                <a16:creationId xmlns:a16="http://schemas.microsoft.com/office/drawing/2014/main" id="{C9A3EBE5-7A6D-377A-5CE0-797B6EB001C3}"/>
              </a:ext>
            </a:extLst>
          </p:cNvPr>
          <p:cNvSpPr txBox="1"/>
          <p:nvPr/>
        </p:nvSpPr>
        <p:spPr>
          <a:xfrm>
            <a:off x="1404461" y="1652553"/>
            <a:ext cx="4324350" cy="1300356"/>
          </a:xfrm>
          <a:prstGeom prst="rect">
            <a:avLst/>
          </a:prstGeom>
          <a:noFill/>
        </p:spPr>
        <p:txBody>
          <a:bodyPr wrap="square">
            <a:spAutoFit/>
          </a:bodyPr>
          <a:lstStyle/>
          <a:p>
            <a:pPr algn="l"/>
            <a:r>
              <a:rPr lang="en-GB" sz="1050" b="1" i="0" dirty="0" err="1">
                <a:effectLst/>
                <a:latin typeface="Inter"/>
              </a:rPr>
              <a:t>Önerilen</a:t>
            </a:r>
            <a:r>
              <a:rPr lang="en-GB" sz="1050" b="1" i="0" dirty="0">
                <a:effectLst/>
                <a:latin typeface="Inter"/>
              </a:rPr>
              <a:t> </a:t>
            </a:r>
            <a:r>
              <a:rPr lang="en-GB" sz="1050" b="1" i="0" dirty="0" err="1">
                <a:effectLst/>
                <a:latin typeface="Inter"/>
              </a:rPr>
              <a:t>Gereksinimler</a:t>
            </a:r>
            <a:r>
              <a:rPr lang="en-GB" sz="1050" b="0" i="0" dirty="0">
                <a:effectLst/>
                <a:latin typeface="Inter"/>
              </a:rPr>
              <a:t>:</a:t>
            </a:r>
          </a:p>
          <a:p>
            <a:pPr algn="l">
              <a:buFont typeface="Arial" panose="020B0604020202020204" pitchFamily="34" charset="0"/>
              <a:buChar char="•"/>
            </a:pPr>
            <a:r>
              <a:rPr lang="en-GB" sz="1050" b="0" i="0" dirty="0" err="1">
                <a:effectLst/>
                <a:latin typeface="Inter"/>
              </a:rPr>
              <a:t>Mevcut</a:t>
            </a:r>
            <a:r>
              <a:rPr lang="en-GB" sz="1050" b="0" i="0" dirty="0">
                <a:effectLst/>
                <a:latin typeface="Inter"/>
              </a:rPr>
              <a:t> </a:t>
            </a:r>
            <a:r>
              <a:rPr lang="en-GB" sz="1050" b="0" i="0" dirty="0" err="1">
                <a:effectLst/>
                <a:latin typeface="Inter"/>
              </a:rPr>
              <a:t>üyeler</a:t>
            </a:r>
            <a:r>
              <a:rPr lang="en-GB" sz="1050" b="0" i="0" dirty="0">
                <a:effectLst/>
                <a:latin typeface="Inter"/>
              </a:rPr>
              <a:t> </a:t>
            </a:r>
            <a:r>
              <a:rPr lang="en-GB" sz="1050" b="0" i="0" dirty="0" err="1">
                <a:effectLst/>
                <a:latin typeface="Inter"/>
              </a:rPr>
              <a:t>tarafından</a:t>
            </a:r>
            <a:r>
              <a:rPr lang="en-GB" sz="1050" b="0" i="0" dirty="0">
                <a:effectLst/>
                <a:latin typeface="Inter"/>
              </a:rPr>
              <a:t> </a:t>
            </a:r>
            <a:r>
              <a:rPr lang="en-GB" sz="1050" b="0" i="0" dirty="0" err="1">
                <a:effectLst/>
                <a:latin typeface="Inter"/>
              </a:rPr>
              <a:t>yazılı</a:t>
            </a:r>
            <a:r>
              <a:rPr lang="en-GB" sz="1050" b="0" i="0" dirty="0">
                <a:effectLst/>
                <a:latin typeface="Inter"/>
              </a:rPr>
              <a:t> </a:t>
            </a:r>
            <a:r>
              <a:rPr lang="en-GB" sz="1050" b="0" i="0" dirty="0" err="1">
                <a:effectLst/>
                <a:latin typeface="Inter"/>
              </a:rPr>
              <a:t>olarak</a:t>
            </a:r>
            <a:r>
              <a:rPr lang="en-GB" sz="1050" b="0" i="0" dirty="0">
                <a:effectLst/>
                <a:latin typeface="Inter"/>
              </a:rPr>
              <a:t> </a:t>
            </a:r>
            <a:r>
              <a:rPr lang="en-GB" sz="1050" b="0" i="0" dirty="0" err="1">
                <a:effectLst/>
                <a:latin typeface="Inter"/>
              </a:rPr>
              <a:t>tavsiye</a:t>
            </a:r>
            <a:r>
              <a:rPr lang="en-GB" sz="1050" b="0" i="0" dirty="0">
                <a:effectLst/>
                <a:latin typeface="Inter"/>
              </a:rPr>
              <a:t> </a:t>
            </a:r>
            <a:r>
              <a:rPr lang="en-GB" sz="1050" b="0" i="0" dirty="0" err="1">
                <a:effectLst/>
                <a:latin typeface="Inter"/>
              </a:rPr>
              <a:t>edilmiş</a:t>
            </a:r>
            <a:r>
              <a:rPr lang="en-GB" sz="1050" b="0" i="0" dirty="0">
                <a:effectLst/>
                <a:latin typeface="Inter"/>
              </a:rPr>
              <a:t> </a:t>
            </a:r>
            <a:r>
              <a:rPr lang="en-GB" sz="1050" b="0" i="0" dirty="0" err="1">
                <a:effectLst/>
                <a:latin typeface="Inter"/>
              </a:rPr>
              <a:t>olmalıdır</a:t>
            </a:r>
            <a:r>
              <a:rPr lang="en-GB" sz="1050" b="0" i="0" dirty="0">
                <a:effectLst/>
                <a:latin typeface="Inter"/>
              </a:rPr>
              <a:t>.</a:t>
            </a:r>
          </a:p>
          <a:p>
            <a:pPr algn="l">
              <a:spcBef>
                <a:spcPts val="300"/>
              </a:spcBef>
              <a:buFont typeface="Arial" panose="020B0604020202020204" pitchFamily="34" charset="0"/>
              <a:buChar char="•"/>
            </a:pPr>
            <a:r>
              <a:rPr lang="en-GB" sz="1050" b="0" i="0" dirty="0" err="1">
                <a:effectLst/>
                <a:latin typeface="Inter"/>
              </a:rPr>
              <a:t>Tavsiyede</a:t>
            </a:r>
            <a:r>
              <a:rPr lang="en-GB" sz="1050" b="0" i="0" dirty="0">
                <a:effectLst/>
                <a:latin typeface="Inter"/>
              </a:rPr>
              <a:t> </a:t>
            </a:r>
            <a:r>
              <a:rPr lang="en-GB" sz="1050" b="0" i="0" dirty="0" err="1">
                <a:effectLst/>
                <a:latin typeface="Inter"/>
              </a:rPr>
              <a:t>bulunan</a:t>
            </a:r>
            <a:r>
              <a:rPr lang="en-GB" sz="1050" b="0" i="0" dirty="0">
                <a:effectLst/>
                <a:latin typeface="Inter"/>
              </a:rPr>
              <a:t> </a:t>
            </a:r>
            <a:r>
              <a:rPr lang="en-GB" sz="1050" b="0" i="0" dirty="0" err="1">
                <a:effectLst/>
                <a:latin typeface="Inter"/>
              </a:rPr>
              <a:t>üyeler</a:t>
            </a:r>
            <a:r>
              <a:rPr lang="en-GB" sz="1050" b="0" i="0" dirty="0">
                <a:effectLst/>
                <a:latin typeface="Inter"/>
              </a:rPr>
              <a:t>, </a:t>
            </a:r>
            <a:r>
              <a:rPr lang="en-GB" sz="1050" b="0" i="0" dirty="0" err="1">
                <a:effectLst/>
                <a:latin typeface="Inter"/>
              </a:rPr>
              <a:t>platforma</a:t>
            </a:r>
            <a:r>
              <a:rPr lang="en-GB" sz="1050" b="0" i="0" dirty="0">
                <a:effectLst/>
                <a:latin typeface="Inter"/>
              </a:rPr>
              <a:t> </a:t>
            </a:r>
            <a:r>
              <a:rPr lang="en-GB" sz="1050" b="0" i="0" dirty="0" err="1">
                <a:effectLst/>
                <a:latin typeface="Inter"/>
              </a:rPr>
              <a:t>bir</a:t>
            </a:r>
            <a:r>
              <a:rPr lang="en-GB" sz="1050" b="0" i="0" dirty="0">
                <a:effectLst/>
                <a:latin typeface="Inter"/>
              </a:rPr>
              <a:t> </a:t>
            </a:r>
            <a:r>
              <a:rPr lang="en-GB" sz="1050" b="0" i="0" dirty="0" err="1">
                <a:effectLst/>
                <a:latin typeface="Inter"/>
              </a:rPr>
              <a:t>yıldan</a:t>
            </a:r>
            <a:r>
              <a:rPr lang="en-GB" sz="1050" b="0" i="0" dirty="0">
                <a:effectLst/>
                <a:latin typeface="Inter"/>
              </a:rPr>
              <a:t> </a:t>
            </a:r>
            <a:r>
              <a:rPr lang="en-GB" sz="1050" b="0" i="0" dirty="0" err="1">
                <a:effectLst/>
                <a:latin typeface="Inter"/>
              </a:rPr>
              <a:t>fazla</a:t>
            </a:r>
            <a:r>
              <a:rPr lang="en-GB" sz="1050" b="0" i="0" dirty="0">
                <a:effectLst/>
                <a:latin typeface="Inter"/>
              </a:rPr>
              <a:t> </a:t>
            </a:r>
            <a:r>
              <a:rPr lang="en-GB" sz="1050" b="0" i="0" dirty="0" err="1">
                <a:effectLst/>
                <a:latin typeface="Inter"/>
              </a:rPr>
              <a:t>süredir</a:t>
            </a:r>
            <a:r>
              <a:rPr lang="en-GB" sz="1050" b="0" i="0" dirty="0">
                <a:effectLst/>
                <a:latin typeface="Inter"/>
              </a:rPr>
              <a:t> </a:t>
            </a:r>
            <a:r>
              <a:rPr lang="en-GB" sz="1050" b="0" i="0" dirty="0" err="1">
                <a:effectLst/>
                <a:latin typeface="Inter"/>
              </a:rPr>
              <a:t>üye</a:t>
            </a:r>
            <a:r>
              <a:rPr lang="en-GB" sz="1050" b="0" i="0" dirty="0">
                <a:effectLst/>
                <a:latin typeface="Inter"/>
              </a:rPr>
              <a:t> </a:t>
            </a:r>
            <a:r>
              <a:rPr lang="en-GB" sz="1050" b="0" i="0" dirty="0" err="1">
                <a:effectLst/>
                <a:latin typeface="Inter"/>
              </a:rPr>
              <a:t>olmalı</a:t>
            </a:r>
            <a:r>
              <a:rPr lang="en-GB" sz="1050" b="0" i="0" dirty="0">
                <a:effectLst/>
                <a:latin typeface="Inter"/>
              </a:rPr>
              <a:t> </a:t>
            </a:r>
            <a:r>
              <a:rPr lang="en-GB" sz="1050" b="0" i="0" dirty="0" err="1">
                <a:effectLst/>
                <a:latin typeface="Inter"/>
              </a:rPr>
              <a:t>ve</a:t>
            </a:r>
            <a:r>
              <a:rPr lang="en-GB" sz="1050" b="0" i="0" dirty="0">
                <a:effectLst/>
                <a:latin typeface="Inter"/>
              </a:rPr>
              <a:t> iyi </a:t>
            </a:r>
            <a:r>
              <a:rPr lang="en-GB" sz="1050" b="0" i="0" dirty="0" err="1">
                <a:effectLst/>
                <a:latin typeface="Inter"/>
              </a:rPr>
              <a:t>bir</a:t>
            </a:r>
            <a:r>
              <a:rPr lang="en-GB" sz="1050" b="0" i="0" dirty="0">
                <a:effectLst/>
                <a:latin typeface="Inter"/>
              </a:rPr>
              <a:t> </a:t>
            </a:r>
            <a:r>
              <a:rPr lang="en-GB" sz="1050" b="0" i="0" dirty="0" err="1">
                <a:effectLst/>
                <a:latin typeface="Inter"/>
              </a:rPr>
              <a:t>itibara</a:t>
            </a:r>
            <a:r>
              <a:rPr lang="en-GB" sz="1050" b="0" i="0" dirty="0">
                <a:effectLst/>
                <a:latin typeface="Inter"/>
              </a:rPr>
              <a:t> </a:t>
            </a:r>
            <a:r>
              <a:rPr lang="en-GB" sz="1050" b="0" i="0" dirty="0" err="1">
                <a:effectLst/>
                <a:latin typeface="Inter"/>
              </a:rPr>
              <a:t>sahip</a:t>
            </a:r>
            <a:r>
              <a:rPr lang="en-GB" sz="1050" b="0" i="0" dirty="0">
                <a:effectLst/>
                <a:latin typeface="Inter"/>
              </a:rPr>
              <a:t> </a:t>
            </a:r>
            <a:r>
              <a:rPr lang="en-GB" sz="1050" b="0" i="0" dirty="0" err="1">
                <a:effectLst/>
                <a:latin typeface="Inter"/>
              </a:rPr>
              <a:t>olmalıdır</a:t>
            </a:r>
            <a:r>
              <a:rPr lang="en-GB" sz="1050" b="0" i="0" dirty="0">
                <a:effectLst/>
                <a:latin typeface="Inter"/>
              </a:rPr>
              <a:t>.</a:t>
            </a:r>
          </a:p>
          <a:p>
            <a:pPr algn="l">
              <a:spcBef>
                <a:spcPts val="300"/>
              </a:spcBef>
              <a:buFont typeface="Arial" panose="020B0604020202020204" pitchFamily="34" charset="0"/>
              <a:buChar char="•"/>
            </a:pPr>
            <a:r>
              <a:rPr lang="en-GB" sz="1050" b="0" i="0" dirty="0" err="1">
                <a:effectLst/>
                <a:latin typeface="Inter"/>
              </a:rPr>
              <a:t>Tavsiyede</a:t>
            </a:r>
            <a:r>
              <a:rPr lang="en-GB" sz="1050" b="0" i="0" dirty="0">
                <a:effectLst/>
                <a:latin typeface="Inter"/>
              </a:rPr>
              <a:t> </a:t>
            </a:r>
            <a:r>
              <a:rPr lang="en-GB" sz="1050" b="0" i="0" dirty="0" err="1">
                <a:effectLst/>
                <a:latin typeface="Inter"/>
              </a:rPr>
              <a:t>bulunan</a:t>
            </a:r>
            <a:r>
              <a:rPr lang="en-GB" sz="1050" b="0" i="0" dirty="0">
                <a:effectLst/>
                <a:latin typeface="Inter"/>
              </a:rPr>
              <a:t> </a:t>
            </a:r>
            <a:r>
              <a:rPr lang="en-GB" sz="1050" b="0" i="0" dirty="0" err="1">
                <a:effectLst/>
                <a:latin typeface="Inter"/>
              </a:rPr>
              <a:t>üyeler</a:t>
            </a:r>
            <a:r>
              <a:rPr lang="en-GB" sz="1050" b="0" i="0" dirty="0">
                <a:effectLst/>
                <a:latin typeface="Inter"/>
              </a:rPr>
              <a:t>, </a:t>
            </a:r>
            <a:r>
              <a:rPr lang="en-GB" sz="1050" b="0" i="0" dirty="0" err="1">
                <a:effectLst/>
                <a:latin typeface="Inter"/>
              </a:rPr>
              <a:t>önerilen</a:t>
            </a:r>
            <a:r>
              <a:rPr lang="en-GB" sz="1050" b="0" i="0" dirty="0">
                <a:effectLst/>
                <a:latin typeface="Inter"/>
              </a:rPr>
              <a:t> </a:t>
            </a:r>
            <a:r>
              <a:rPr lang="en-GB" sz="1050" b="0" i="0" dirty="0" err="1">
                <a:effectLst/>
                <a:latin typeface="Inter"/>
              </a:rPr>
              <a:t>işletmelere</a:t>
            </a:r>
            <a:r>
              <a:rPr lang="en-GB" sz="1050" b="0" i="0" dirty="0">
                <a:effectLst/>
                <a:latin typeface="Inter"/>
              </a:rPr>
              <a:t> </a:t>
            </a:r>
            <a:r>
              <a:rPr lang="en-GB" sz="1050" b="0" i="0" dirty="0" err="1">
                <a:effectLst/>
                <a:latin typeface="Inter"/>
              </a:rPr>
              <a:t>saha</a:t>
            </a:r>
            <a:r>
              <a:rPr lang="en-GB" sz="1050" b="0" i="0" dirty="0">
                <a:effectLst/>
                <a:latin typeface="Inter"/>
              </a:rPr>
              <a:t> </a:t>
            </a:r>
            <a:r>
              <a:rPr lang="en-GB" sz="1050" b="0" i="0" dirty="0" err="1">
                <a:effectLst/>
                <a:latin typeface="Inter"/>
              </a:rPr>
              <a:t>ziyaretleri</a:t>
            </a:r>
            <a:r>
              <a:rPr lang="en-GB" sz="1050" b="0" i="0" dirty="0">
                <a:effectLst/>
                <a:latin typeface="Inter"/>
              </a:rPr>
              <a:t> </a:t>
            </a:r>
            <a:r>
              <a:rPr lang="en-GB" sz="1050" b="0" i="0" dirty="0" err="1">
                <a:effectLst/>
                <a:latin typeface="Inter"/>
              </a:rPr>
              <a:t>gerçekleştirmeli</a:t>
            </a:r>
            <a:r>
              <a:rPr lang="en-GB" sz="1050" b="0" i="0" dirty="0">
                <a:effectLst/>
                <a:latin typeface="Inter"/>
              </a:rPr>
              <a:t> </a:t>
            </a:r>
            <a:r>
              <a:rPr lang="en-GB" sz="1050" b="0" i="0" dirty="0" err="1">
                <a:effectLst/>
                <a:latin typeface="Inter"/>
              </a:rPr>
              <a:t>ve</a:t>
            </a:r>
            <a:r>
              <a:rPr lang="en-GB" sz="1050" b="0" i="0" dirty="0">
                <a:effectLst/>
                <a:latin typeface="Inter"/>
              </a:rPr>
              <a:t> </a:t>
            </a:r>
            <a:r>
              <a:rPr lang="en-GB" sz="1050" b="0" i="0" dirty="0" err="1">
                <a:effectLst/>
                <a:latin typeface="Inter"/>
              </a:rPr>
              <a:t>ayrıntılı</a:t>
            </a:r>
            <a:r>
              <a:rPr lang="en-GB" sz="1050" b="0" i="0" dirty="0">
                <a:effectLst/>
                <a:latin typeface="Inter"/>
              </a:rPr>
              <a:t> </a:t>
            </a:r>
            <a:r>
              <a:rPr lang="en-GB" sz="1050" b="0" i="0" dirty="0" err="1">
                <a:effectLst/>
                <a:latin typeface="Inter"/>
              </a:rPr>
              <a:t>değerlendirme</a:t>
            </a:r>
            <a:r>
              <a:rPr lang="en-GB" sz="1050" b="0" i="0" dirty="0">
                <a:effectLst/>
                <a:latin typeface="Inter"/>
              </a:rPr>
              <a:t> </a:t>
            </a:r>
            <a:r>
              <a:rPr lang="en-GB" sz="1050" b="0" i="0" dirty="0" err="1">
                <a:effectLst/>
                <a:latin typeface="Inter"/>
              </a:rPr>
              <a:t>raporu</a:t>
            </a:r>
            <a:r>
              <a:rPr lang="en-GB" sz="1050" b="0" i="0" dirty="0">
                <a:effectLst/>
                <a:latin typeface="Inter"/>
              </a:rPr>
              <a:t>, </a:t>
            </a:r>
            <a:r>
              <a:rPr lang="en-GB" sz="1050" b="0" i="0" dirty="0" err="1">
                <a:effectLst/>
                <a:latin typeface="Inter"/>
              </a:rPr>
              <a:t>saha</a:t>
            </a:r>
            <a:r>
              <a:rPr lang="en-GB" sz="1050" b="0" i="0" dirty="0">
                <a:effectLst/>
                <a:latin typeface="Inter"/>
              </a:rPr>
              <a:t> </a:t>
            </a:r>
            <a:r>
              <a:rPr lang="en-GB" sz="1050" b="0" i="0" dirty="0" err="1">
                <a:effectLst/>
                <a:latin typeface="Inter"/>
              </a:rPr>
              <a:t>araştırma</a:t>
            </a:r>
            <a:r>
              <a:rPr lang="en-GB" sz="1050" b="0" i="0" dirty="0">
                <a:effectLst/>
                <a:latin typeface="Inter"/>
              </a:rPr>
              <a:t> </a:t>
            </a:r>
            <a:r>
              <a:rPr lang="en-GB" sz="1050" b="0" i="0" dirty="0" err="1">
                <a:effectLst/>
                <a:latin typeface="Inter"/>
              </a:rPr>
              <a:t>raporu</a:t>
            </a:r>
            <a:r>
              <a:rPr lang="en-GB" sz="1050" b="0" i="0" dirty="0">
                <a:effectLst/>
                <a:latin typeface="Inter"/>
              </a:rPr>
              <a:t> </a:t>
            </a:r>
            <a:r>
              <a:rPr lang="en-GB" sz="1050" b="0" i="0" dirty="0" err="1">
                <a:effectLst/>
                <a:latin typeface="Inter"/>
              </a:rPr>
              <a:t>ve</a:t>
            </a:r>
            <a:r>
              <a:rPr lang="en-GB" sz="1050" b="0" i="0" dirty="0">
                <a:effectLst/>
                <a:latin typeface="Inter"/>
              </a:rPr>
              <a:t> due diligence </a:t>
            </a:r>
            <a:r>
              <a:rPr lang="en-GB" sz="1050" b="0" i="0" dirty="0" err="1">
                <a:effectLst/>
                <a:latin typeface="Inter"/>
              </a:rPr>
              <a:t>raporu</a:t>
            </a:r>
            <a:r>
              <a:rPr lang="en-GB" sz="1050" b="0" i="0" dirty="0">
                <a:effectLst/>
                <a:latin typeface="Inter"/>
              </a:rPr>
              <a:t> </a:t>
            </a:r>
            <a:r>
              <a:rPr lang="en-GB" sz="1050" b="0" i="0" dirty="0" err="1">
                <a:effectLst/>
                <a:latin typeface="Inter"/>
              </a:rPr>
              <a:t>sunmalıdır</a:t>
            </a:r>
            <a:r>
              <a:rPr lang="en-GB" sz="1050" b="0" i="0" dirty="0">
                <a:effectLst/>
                <a:latin typeface="Inter"/>
              </a:rPr>
              <a:t>.</a:t>
            </a:r>
          </a:p>
        </p:txBody>
      </p:sp>
      <p:sp>
        <p:nvSpPr>
          <p:cNvPr id="9" name="TextBox 8">
            <a:extLst>
              <a:ext uri="{FF2B5EF4-FFF2-40B4-BE49-F238E27FC236}">
                <a16:creationId xmlns:a16="http://schemas.microsoft.com/office/drawing/2014/main" id="{E8C7FEE1-E26D-042C-DC65-5FC935C69D85}"/>
              </a:ext>
            </a:extLst>
          </p:cNvPr>
          <p:cNvSpPr txBox="1"/>
          <p:nvPr/>
        </p:nvSpPr>
        <p:spPr>
          <a:xfrm>
            <a:off x="1467570" y="4349319"/>
            <a:ext cx="6096000" cy="1054135"/>
          </a:xfrm>
          <a:prstGeom prst="rect">
            <a:avLst/>
          </a:prstGeom>
          <a:noFill/>
        </p:spPr>
        <p:txBody>
          <a:bodyPr wrap="square">
            <a:spAutoFit/>
          </a:bodyPr>
          <a:lstStyle/>
          <a:p>
            <a:pPr algn="l"/>
            <a:r>
              <a:rPr lang="en-GB" sz="1050" b="1" i="0" dirty="0" err="1">
                <a:effectLst/>
                <a:latin typeface="Inter"/>
              </a:rPr>
              <a:t>Denetim</a:t>
            </a:r>
            <a:r>
              <a:rPr lang="en-GB" sz="1050" b="1" i="0" dirty="0">
                <a:effectLst/>
                <a:latin typeface="Inter"/>
              </a:rPr>
              <a:t> </a:t>
            </a:r>
            <a:r>
              <a:rPr lang="en-GB" sz="1050" b="1" i="0" dirty="0" err="1">
                <a:effectLst/>
                <a:latin typeface="Inter"/>
              </a:rPr>
              <a:t>Süreci</a:t>
            </a:r>
            <a:r>
              <a:rPr lang="en-GB" sz="1050" b="0" i="0" dirty="0">
                <a:effectLst/>
                <a:latin typeface="Inter"/>
              </a:rPr>
              <a:t>:</a:t>
            </a:r>
          </a:p>
          <a:p>
            <a:pPr algn="l">
              <a:buFont typeface="Arial" panose="020B0604020202020204" pitchFamily="34" charset="0"/>
              <a:buChar char="•"/>
            </a:pPr>
            <a:r>
              <a:rPr lang="en-GB" sz="1050" b="0" i="0" dirty="0" err="1">
                <a:effectLst/>
                <a:latin typeface="Inter"/>
              </a:rPr>
              <a:t>Tavsiye</a:t>
            </a:r>
            <a:r>
              <a:rPr lang="en-GB" sz="1050" b="0" i="0" dirty="0">
                <a:effectLst/>
                <a:latin typeface="Inter"/>
              </a:rPr>
              <a:t> </a:t>
            </a:r>
            <a:r>
              <a:rPr lang="en-GB" sz="1050" b="0" i="0" dirty="0" err="1">
                <a:effectLst/>
                <a:latin typeface="Inter"/>
              </a:rPr>
              <a:t>mektubu</a:t>
            </a:r>
            <a:r>
              <a:rPr lang="en-GB" sz="1050" b="0" i="0" dirty="0">
                <a:effectLst/>
                <a:latin typeface="Inter"/>
              </a:rPr>
              <a:t> </a:t>
            </a:r>
            <a:r>
              <a:rPr lang="en-GB" sz="1050" b="0" i="0" dirty="0" err="1">
                <a:effectLst/>
                <a:latin typeface="Inter"/>
              </a:rPr>
              <a:t>ve</a:t>
            </a:r>
            <a:r>
              <a:rPr lang="en-GB" sz="1050" b="0" i="0" dirty="0">
                <a:effectLst/>
                <a:latin typeface="Inter"/>
              </a:rPr>
              <a:t> </a:t>
            </a:r>
            <a:r>
              <a:rPr lang="en-GB" sz="1050" b="0" i="0" dirty="0" err="1">
                <a:effectLst/>
                <a:latin typeface="Inter"/>
              </a:rPr>
              <a:t>değerlendirme</a:t>
            </a:r>
            <a:r>
              <a:rPr lang="en-GB" sz="1050" b="0" i="0" dirty="0">
                <a:effectLst/>
                <a:latin typeface="Inter"/>
              </a:rPr>
              <a:t> </a:t>
            </a:r>
            <a:r>
              <a:rPr lang="en-GB" sz="1050" b="0" i="0" dirty="0" err="1">
                <a:effectLst/>
                <a:latin typeface="Inter"/>
              </a:rPr>
              <a:t>raporu</a:t>
            </a:r>
            <a:r>
              <a:rPr lang="en-GB" sz="1050" b="0" i="0" dirty="0">
                <a:effectLst/>
                <a:latin typeface="Inter"/>
              </a:rPr>
              <a:t> </a:t>
            </a:r>
            <a:r>
              <a:rPr lang="en-GB" sz="1050" b="0" i="0" dirty="0" err="1">
                <a:effectLst/>
                <a:latin typeface="Inter"/>
              </a:rPr>
              <a:t>sunulur</a:t>
            </a:r>
            <a:r>
              <a:rPr lang="en-GB" sz="1050" b="0" i="0" dirty="0">
                <a:effectLst/>
                <a:latin typeface="Inter"/>
              </a:rPr>
              <a:t>.</a:t>
            </a:r>
          </a:p>
          <a:p>
            <a:pPr algn="l">
              <a:spcBef>
                <a:spcPts val="300"/>
              </a:spcBef>
              <a:buFont typeface="Arial" panose="020B0604020202020204" pitchFamily="34" charset="0"/>
              <a:buChar char="•"/>
            </a:pPr>
            <a:r>
              <a:rPr lang="en-GB" sz="1050" b="0" i="0" dirty="0">
                <a:effectLst/>
                <a:latin typeface="Inter"/>
              </a:rPr>
              <a:t>Platform </a:t>
            </a:r>
            <a:r>
              <a:rPr lang="en-GB" sz="1050" b="0" i="0" dirty="0" err="1">
                <a:effectLst/>
                <a:latin typeface="Inter"/>
              </a:rPr>
              <a:t>yürütme</a:t>
            </a:r>
            <a:r>
              <a:rPr lang="en-GB" sz="1050" b="0" i="0" dirty="0">
                <a:effectLst/>
                <a:latin typeface="Inter"/>
              </a:rPr>
              <a:t> </a:t>
            </a:r>
            <a:r>
              <a:rPr lang="en-GB" sz="1050" b="0" i="0" dirty="0" err="1">
                <a:effectLst/>
                <a:latin typeface="Inter"/>
              </a:rPr>
              <a:t>komitesi</a:t>
            </a:r>
            <a:r>
              <a:rPr lang="en-GB" sz="1050" b="0" i="0" dirty="0">
                <a:effectLst/>
                <a:latin typeface="Inter"/>
              </a:rPr>
              <a:t> </a:t>
            </a:r>
            <a:r>
              <a:rPr lang="en-GB" sz="1050" b="0" i="0" dirty="0" err="1">
                <a:effectLst/>
                <a:latin typeface="Inter"/>
              </a:rPr>
              <a:t>inceleme</a:t>
            </a:r>
            <a:r>
              <a:rPr lang="en-GB" sz="1050" b="0" i="0" dirty="0">
                <a:effectLst/>
                <a:latin typeface="Inter"/>
              </a:rPr>
              <a:t> </a:t>
            </a:r>
            <a:r>
              <a:rPr lang="en-GB" sz="1050" b="0" i="0" dirty="0" err="1">
                <a:effectLst/>
                <a:latin typeface="Inter"/>
              </a:rPr>
              <a:t>yapar</a:t>
            </a:r>
            <a:r>
              <a:rPr lang="en-GB" sz="1050" b="0" i="0" dirty="0">
                <a:effectLst/>
                <a:latin typeface="Inter"/>
              </a:rPr>
              <a:t>.</a:t>
            </a:r>
          </a:p>
          <a:p>
            <a:pPr algn="l">
              <a:spcBef>
                <a:spcPts val="300"/>
              </a:spcBef>
              <a:buFont typeface="Arial" panose="020B0604020202020204" pitchFamily="34" charset="0"/>
              <a:buChar char="•"/>
            </a:pPr>
            <a:r>
              <a:rPr lang="en-GB" sz="1050" b="0" i="0" dirty="0">
                <a:effectLst/>
                <a:latin typeface="Inter"/>
              </a:rPr>
              <a:t>K</a:t>
            </a:r>
            <a:r>
              <a:rPr lang="tr-TR" sz="1050" b="0" i="0" dirty="0" err="1">
                <a:effectLst/>
                <a:latin typeface="Inter"/>
              </a:rPr>
              <a:t>urul</a:t>
            </a:r>
            <a:r>
              <a:rPr lang="en-GB" sz="1050" b="0" i="0" dirty="0">
                <a:effectLst/>
                <a:latin typeface="Inter"/>
              </a:rPr>
              <a:t> </a:t>
            </a:r>
            <a:r>
              <a:rPr lang="en-GB" sz="1050" b="0" i="0" dirty="0" err="1">
                <a:effectLst/>
                <a:latin typeface="Inter"/>
              </a:rPr>
              <a:t>tarafından</a:t>
            </a:r>
            <a:r>
              <a:rPr lang="en-GB" sz="1050" b="0" i="0" dirty="0">
                <a:effectLst/>
                <a:latin typeface="Inter"/>
              </a:rPr>
              <a:t> </a:t>
            </a:r>
            <a:r>
              <a:rPr lang="en-GB" sz="1050" b="0" i="0" dirty="0" err="1">
                <a:effectLst/>
                <a:latin typeface="Inter"/>
              </a:rPr>
              <a:t>nihai</a:t>
            </a:r>
            <a:r>
              <a:rPr lang="en-GB" sz="1050" b="0" i="0" dirty="0">
                <a:effectLst/>
                <a:latin typeface="Inter"/>
              </a:rPr>
              <a:t> </a:t>
            </a:r>
            <a:r>
              <a:rPr lang="en-GB" sz="1050" b="0" i="0" dirty="0" err="1">
                <a:effectLst/>
                <a:latin typeface="Inter"/>
              </a:rPr>
              <a:t>oylama</a:t>
            </a:r>
            <a:r>
              <a:rPr lang="en-GB" sz="1050" b="0" i="0" dirty="0">
                <a:effectLst/>
                <a:latin typeface="Inter"/>
              </a:rPr>
              <a:t> </a:t>
            </a:r>
            <a:r>
              <a:rPr lang="en-GB" sz="1050" b="0" i="0" dirty="0" err="1">
                <a:effectLst/>
                <a:latin typeface="Inter"/>
              </a:rPr>
              <a:t>yapılır</a:t>
            </a:r>
            <a:r>
              <a:rPr lang="en-GB" sz="1050" b="0" i="0" dirty="0">
                <a:effectLst/>
                <a:latin typeface="Inter"/>
              </a:rPr>
              <a:t>.</a:t>
            </a:r>
          </a:p>
          <a:p>
            <a:pPr algn="l">
              <a:spcBef>
                <a:spcPts val="300"/>
              </a:spcBef>
              <a:buFont typeface="Arial" panose="020B0604020202020204" pitchFamily="34" charset="0"/>
              <a:buChar char="•"/>
            </a:pPr>
            <a:r>
              <a:rPr lang="en-GB" sz="1050" b="0" i="0" dirty="0" err="1">
                <a:effectLst/>
                <a:latin typeface="Inter"/>
              </a:rPr>
              <a:t>Kamuya</a:t>
            </a:r>
            <a:r>
              <a:rPr lang="en-GB" sz="1050" b="0" i="0" dirty="0">
                <a:effectLst/>
                <a:latin typeface="Inter"/>
              </a:rPr>
              <a:t> </a:t>
            </a:r>
            <a:r>
              <a:rPr lang="en-GB" sz="1050" b="0" i="0" dirty="0" err="1">
                <a:effectLst/>
                <a:latin typeface="Inter"/>
              </a:rPr>
              <a:t>ilan</a:t>
            </a:r>
            <a:r>
              <a:rPr lang="en-GB" sz="1050" b="0" i="0" dirty="0">
                <a:effectLst/>
                <a:latin typeface="Inter"/>
              </a:rPr>
              <a:t> </a:t>
            </a:r>
            <a:r>
              <a:rPr lang="en-GB" sz="1050" b="0" i="0" dirty="0" err="1">
                <a:effectLst/>
                <a:latin typeface="Inter"/>
              </a:rPr>
              <a:t>süresi</a:t>
            </a:r>
            <a:r>
              <a:rPr lang="en-GB" sz="1050" b="0" i="0" dirty="0">
                <a:effectLst/>
                <a:latin typeface="Inter"/>
              </a:rPr>
              <a:t> (15 </a:t>
            </a:r>
            <a:r>
              <a:rPr lang="en-GB" sz="1050" b="0" i="0" dirty="0" err="1">
                <a:effectLst/>
                <a:latin typeface="Inter"/>
              </a:rPr>
              <a:t>iş</a:t>
            </a:r>
            <a:r>
              <a:rPr lang="en-GB" sz="1050" b="0" i="0" dirty="0">
                <a:effectLst/>
                <a:latin typeface="Inter"/>
              </a:rPr>
              <a:t> </a:t>
            </a:r>
            <a:r>
              <a:rPr lang="en-GB" sz="1050" b="0" i="0" dirty="0" err="1">
                <a:effectLst/>
                <a:latin typeface="Inter"/>
              </a:rPr>
              <a:t>günü</a:t>
            </a:r>
            <a:r>
              <a:rPr lang="en-GB" sz="1050" b="0" i="0" dirty="0">
                <a:effectLst/>
                <a:latin typeface="Inter"/>
              </a:rPr>
              <a:t>).</a:t>
            </a:r>
          </a:p>
        </p:txBody>
      </p:sp>
      <p:sp>
        <p:nvSpPr>
          <p:cNvPr id="11" name="TextBox 10">
            <a:extLst>
              <a:ext uri="{FF2B5EF4-FFF2-40B4-BE49-F238E27FC236}">
                <a16:creationId xmlns:a16="http://schemas.microsoft.com/office/drawing/2014/main" id="{902C5144-DE9B-D6D4-C809-2E180662DA69}"/>
              </a:ext>
            </a:extLst>
          </p:cNvPr>
          <p:cNvSpPr txBox="1"/>
          <p:nvPr/>
        </p:nvSpPr>
        <p:spPr>
          <a:xfrm>
            <a:off x="7080170" y="1544861"/>
            <a:ext cx="4263404" cy="2046714"/>
          </a:xfrm>
          <a:prstGeom prst="rect">
            <a:avLst/>
          </a:prstGeom>
          <a:noFill/>
        </p:spPr>
        <p:txBody>
          <a:bodyPr wrap="square">
            <a:spAutoFit/>
          </a:bodyPr>
          <a:lstStyle/>
          <a:p>
            <a:r>
              <a:rPr lang="en-GB" sz="900" b="1" dirty="0" err="1">
                <a:effectLst/>
              </a:rPr>
              <a:t>Öneri</a:t>
            </a:r>
            <a:r>
              <a:rPr lang="en-GB" sz="900" b="1" dirty="0">
                <a:effectLst/>
              </a:rPr>
              <a:t> </a:t>
            </a:r>
            <a:r>
              <a:rPr lang="en-GB" sz="900" b="1" dirty="0" err="1">
                <a:effectLst/>
              </a:rPr>
              <a:t>Sorumluluğu</a:t>
            </a:r>
            <a:r>
              <a:rPr lang="en-GB" sz="900" dirty="0">
                <a:effectLst/>
              </a:rPr>
              <a:t>:</a:t>
            </a:r>
          </a:p>
          <a:p>
            <a:pPr>
              <a:buFont typeface="Arial" panose="020B0604020202020204" pitchFamily="34" charset="0"/>
              <a:buChar char="•"/>
            </a:pPr>
            <a:r>
              <a:rPr lang="en-GB" sz="900" dirty="0" err="1">
                <a:effectLst/>
              </a:rPr>
              <a:t>Öneride</a:t>
            </a:r>
            <a:r>
              <a:rPr lang="en-GB" sz="900" dirty="0">
                <a:effectLst/>
              </a:rPr>
              <a:t> </a:t>
            </a:r>
            <a:r>
              <a:rPr lang="en-GB" sz="900" dirty="0" err="1">
                <a:effectLst/>
              </a:rPr>
              <a:t>bulunan</a:t>
            </a:r>
            <a:r>
              <a:rPr lang="en-GB" sz="900" dirty="0">
                <a:effectLst/>
              </a:rPr>
              <a:t> </a:t>
            </a:r>
            <a:r>
              <a:rPr lang="en-GB" sz="900" dirty="0" err="1">
                <a:effectLst/>
              </a:rPr>
              <a:t>üyeler</a:t>
            </a:r>
            <a:r>
              <a:rPr lang="en-GB" sz="900" dirty="0">
                <a:effectLst/>
              </a:rPr>
              <a:t>, </a:t>
            </a:r>
            <a:r>
              <a:rPr lang="en-GB" sz="900" dirty="0" err="1">
                <a:effectLst/>
              </a:rPr>
              <a:t>önerilen</a:t>
            </a:r>
            <a:r>
              <a:rPr lang="en-GB" sz="900" dirty="0">
                <a:effectLst/>
              </a:rPr>
              <a:t> </a:t>
            </a:r>
            <a:r>
              <a:rPr lang="en-GB" sz="900" dirty="0" err="1">
                <a:effectLst/>
              </a:rPr>
              <a:t>işletmenin</a:t>
            </a:r>
            <a:r>
              <a:rPr lang="en-GB" sz="900" dirty="0">
                <a:effectLst/>
              </a:rPr>
              <a:t> </a:t>
            </a:r>
            <a:r>
              <a:rPr lang="en-GB" sz="900" dirty="0" err="1">
                <a:effectLst/>
              </a:rPr>
              <a:t>niteliklerinin</a:t>
            </a:r>
            <a:r>
              <a:rPr lang="en-GB" sz="900" dirty="0">
                <a:effectLst/>
              </a:rPr>
              <a:t> </a:t>
            </a:r>
            <a:r>
              <a:rPr lang="en-GB" sz="900" dirty="0" err="1">
                <a:effectLst/>
              </a:rPr>
              <a:t>gerçekliğinden</a:t>
            </a:r>
            <a:r>
              <a:rPr lang="en-GB" sz="900" dirty="0">
                <a:effectLst/>
              </a:rPr>
              <a:t> </a:t>
            </a:r>
            <a:r>
              <a:rPr lang="en-GB" sz="900" dirty="0" err="1">
                <a:effectLst/>
              </a:rPr>
              <a:t>sorumlu</a:t>
            </a:r>
            <a:r>
              <a:rPr lang="en-GB" sz="900" dirty="0">
                <a:effectLst/>
              </a:rPr>
              <a:t> </a:t>
            </a:r>
            <a:r>
              <a:rPr lang="en-GB" sz="900" dirty="0" err="1">
                <a:effectLst/>
              </a:rPr>
              <a:t>olacaktır</a:t>
            </a:r>
            <a:r>
              <a:rPr lang="en-GB" sz="900" dirty="0">
                <a:effectLst/>
              </a:rPr>
              <a:t>.</a:t>
            </a:r>
          </a:p>
          <a:p>
            <a:pPr>
              <a:spcBef>
                <a:spcPts val="300"/>
              </a:spcBef>
              <a:buFont typeface="Arial" panose="020B0604020202020204" pitchFamily="34" charset="0"/>
              <a:buChar char="•"/>
            </a:pPr>
            <a:r>
              <a:rPr lang="en-GB" sz="900" dirty="0" err="1">
                <a:effectLst/>
              </a:rPr>
              <a:t>Öneride</a:t>
            </a:r>
            <a:r>
              <a:rPr lang="en-GB" sz="900" dirty="0">
                <a:effectLst/>
              </a:rPr>
              <a:t> </a:t>
            </a:r>
            <a:r>
              <a:rPr lang="en-GB" sz="900" dirty="0" err="1">
                <a:effectLst/>
              </a:rPr>
              <a:t>bulunan</a:t>
            </a:r>
            <a:r>
              <a:rPr lang="en-GB" sz="900" dirty="0">
                <a:effectLst/>
              </a:rPr>
              <a:t> </a:t>
            </a:r>
            <a:r>
              <a:rPr lang="en-GB" sz="900" dirty="0" err="1">
                <a:effectLst/>
              </a:rPr>
              <a:t>üyeler</a:t>
            </a:r>
            <a:r>
              <a:rPr lang="en-GB" sz="900" dirty="0">
                <a:effectLst/>
              </a:rPr>
              <a:t>, </a:t>
            </a:r>
            <a:r>
              <a:rPr lang="en-GB" sz="900" dirty="0" err="1">
                <a:effectLst/>
              </a:rPr>
              <a:t>önerilen</a:t>
            </a:r>
            <a:r>
              <a:rPr lang="en-GB" sz="900" dirty="0">
                <a:effectLst/>
              </a:rPr>
              <a:t> </a:t>
            </a:r>
            <a:r>
              <a:rPr lang="en-GB" sz="900" dirty="0" err="1">
                <a:effectLst/>
              </a:rPr>
              <a:t>işletmelere</a:t>
            </a:r>
            <a:r>
              <a:rPr lang="en-GB" sz="900" dirty="0">
                <a:effectLst/>
              </a:rPr>
              <a:t> </a:t>
            </a:r>
            <a:r>
              <a:rPr lang="en-GB" sz="900" dirty="0" err="1">
                <a:effectLst/>
              </a:rPr>
              <a:t>bir</a:t>
            </a:r>
            <a:r>
              <a:rPr lang="en-GB" sz="900" dirty="0">
                <a:effectLst/>
              </a:rPr>
              <a:t> </a:t>
            </a:r>
            <a:r>
              <a:rPr lang="en-GB" sz="900" dirty="0" err="1">
                <a:effectLst/>
              </a:rPr>
              <a:t>yıl</a:t>
            </a:r>
            <a:r>
              <a:rPr lang="en-GB" sz="900" dirty="0">
                <a:effectLst/>
              </a:rPr>
              <a:t> </a:t>
            </a:r>
            <a:r>
              <a:rPr lang="en-GB" sz="900" dirty="0" err="1">
                <a:effectLst/>
              </a:rPr>
              <a:t>boyunca</a:t>
            </a:r>
            <a:r>
              <a:rPr lang="en-GB" sz="900" dirty="0">
                <a:effectLst/>
              </a:rPr>
              <a:t> </a:t>
            </a:r>
            <a:r>
              <a:rPr lang="en-GB" sz="900" dirty="0" err="1">
                <a:effectLst/>
              </a:rPr>
              <a:t>rehberlik</a:t>
            </a:r>
            <a:r>
              <a:rPr lang="en-GB" sz="900" dirty="0">
                <a:effectLst/>
              </a:rPr>
              <a:t> </a:t>
            </a:r>
            <a:r>
              <a:rPr lang="en-GB" sz="900" dirty="0" err="1">
                <a:effectLst/>
              </a:rPr>
              <a:t>ve</a:t>
            </a:r>
            <a:r>
              <a:rPr lang="en-GB" sz="900" dirty="0">
                <a:effectLst/>
              </a:rPr>
              <a:t> </a:t>
            </a:r>
            <a:r>
              <a:rPr lang="en-GB" sz="900" dirty="0" err="1">
                <a:effectLst/>
              </a:rPr>
              <a:t>destek</a:t>
            </a:r>
            <a:r>
              <a:rPr lang="en-GB" sz="900" dirty="0">
                <a:effectLst/>
              </a:rPr>
              <a:t> </a:t>
            </a:r>
            <a:r>
              <a:rPr lang="en-GB" sz="900" dirty="0" err="1">
                <a:effectLst/>
              </a:rPr>
              <a:t>sağlama</a:t>
            </a:r>
            <a:r>
              <a:rPr lang="en-GB" sz="900" dirty="0">
                <a:effectLst/>
              </a:rPr>
              <a:t> </a:t>
            </a:r>
            <a:r>
              <a:rPr lang="en-GB" sz="900" dirty="0" err="1">
                <a:effectLst/>
              </a:rPr>
              <a:t>sözü</a:t>
            </a:r>
            <a:r>
              <a:rPr lang="en-GB" sz="900" dirty="0">
                <a:effectLst/>
              </a:rPr>
              <a:t> </a:t>
            </a:r>
            <a:r>
              <a:rPr lang="en-GB" sz="900" dirty="0" err="1">
                <a:effectLst/>
              </a:rPr>
              <a:t>vermelidir</a:t>
            </a:r>
            <a:r>
              <a:rPr lang="en-GB" sz="900" dirty="0">
                <a:effectLst/>
              </a:rPr>
              <a:t>.</a:t>
            </a:r>
          </a:p>
          <a:p>
            <a:pPr>
              <a:spcBef>
                <a:spcPts val="300"/>
              </a:spcBef>
              <a:buFont typeface="Arial" panose="020B0604020202020204" pitchFamily="34" charset="0"/>
              <a:buChar char="•"/>
            </a:pPr>
            <a:r>
              <a:rPr lang="en-GB" sz="900" dirty="0" err="1">
                <a:effectLst/>
              </a:rPr>
              <a:t>Önerilen</a:t>
            </a:r>
            <a:r>
              <a:rPr lang="en-GB" sz="900" dirty="0">
                <a:effectLst/>
              </a:rPr>
              <a:t> </a:t>
            </a:r>
            <a:r>
              <a:rPr lang="en-GB" sz="900" dirty="0" err="1">
                <a:effectLst/>
              </a:rPr>
              <a:t>işletme</a:t>
            </a:r>
            <a:r>
              <a:rPr lang="en-GB" sz="900" dirty="0">
                <a:effectLst/>
              </a:rPr>
              <a:t> </a:t>
            </a:r>
            <a:r>
              <a:rPr lang="en-GB" sz="900" dirty="0" err="1">
                <a:effectLst/>
              </a:rPr>
              <a:t>ciddi</a:t>
            </a:r>
            <a:r>
              <a:rPr lang="en-GB" sz="900" dirty="0">
                <a:effectLst/>
              </a:rPr>
              <a:t> </a:t>
            </a:r>
            <a:r>
              <a:rPr lang="en-GB" sz="900" dirty="0" err="1">
                <a:effectLst/>
              </a:rPr>
              <a:t>ihlallerde</a:t>
            </a:r>
            <a:r>
              <a:rPr lang="en-GB" sz="900" dirty="0">
                <a:effectLst/>
              </a:rPr>
              <a:t> </a:t>
            </a:r>
            <a:r>
              <a:rPr lang="en-GB" sz="900" dirty="0" err="1">
                <a:effectLst/>
              </a:rPr>
              <a:t>bulunursa</a:t>
            </a:r>
            <a:r>
              <a:rPr lang="en-GB" sz="900" dirty="0">
                <a:effectLst/>
              </a:rPr>
              <a:t>, </a:t>
            </a:r>
            <a:r>
              <a:rPr lang="en-GB" sz="900" dirty="0" err="1">
                <a:effectLst/>
              </a:rPr>
              <a:t>öneride</a:t>
            </a:r>
            <a:r>
              <a:rPr lang="en-GB" sz="900" dirty="0">
                <a:effectLst/>
              </a:rPr>
              <a:t> </a:t>
            </a:r>
            <a:r>
              <a:rPr lang="en-GB" sz="900" dirty="0" err="1">
                <a:effectLst/>
              </a:rPr>
              <a:t>bulunan</a:t>
            </a:r>
            <a:r>
              <a:rPr lang="en-GB" sz="900" dirty="0">
                <a:effectLst/>
              </a:rPr>
              <a:t> </a:t>
            </a:r>
            <a:r>
              <a:rPr lang="en-GB" sz="900" dirty="0" err="1">
                <a:effectLst/>
              </a:rPr>
              <a:t>üye</a:t>
            </a:r>
            <a:r>
              <a:rPr lang="en-GB" sz="900" dirty="0">
                <a:effectLst/>
              </a:rPr>
              <a:t> </a:t>
            </a:r>
            <a:r>
              <a:rPr lang="en-GB" sz="900" dirty="0" err="1">
                <a:effectLst/>
              </a:rPr>
              <a:t>müşterek</a:t>
            </a:r>
            <a:r>
              <a:rPr lang="en-GB" sz="900" dirty="0">
                <a:effectLst/>
              </a:rPr>
              <a:t> </a:t>
            </a:r>
            <a:r>
              <a:rPr lang="en-GB" sz="900" dirty="0" err="1">
                <a:effectLst/>
              </a:rPr>
              <a:t>ve</a:t>
            </a:r>
            <a:r>
              <a:rPr lang="en-GB" sz="900" dirty="0">
                <a:effectLst/>
              </a:rPr>
              <a:t> </a:t>
            </a:r>
            <a:r>
              <a:rPr lang="en-GB" sz="900" dirty="0" err="1">
                <a:effectLst/>
              </a:rPr>
              <a:t>müteselsil</a:t>
            </a:r>
            <a:r>
              <a:rPr lang="en-GB" sz="900" dirty="0">
                <a:effectLst/>
              </a:rPr>
              <a:t> </a:t>
            </a:r>
            <a:r>
              <a:rPr lang="en-GB" sz="900" dirty="0" err="1">
                <a:effectLst/>
              </a:rPr>
              <a:t>sorumluluk</a:t>
            </a:r>
            <a:r>
              <a:rPr lang="en-GB" sz="900" dirty="0">
                <a:effectLst/>
              </a:rPr>
              <a:t> </a:t>
            </a:r>
            <a:r>
              <a:rPr lang="en-GB" sz="900" dirty="0" err="1">
                <a:effectLst/>
              </a:rPr>
              <a:t>taşıyacaktır</a:t>
            </a:r>
            <a:r>
              <a:rPr lang="en-GB" sz="900" dirty="0">
                <a:effectLst/>
              </a:rPr>
              <a:t>.</a:t>
            </a:r>
          </a:p>
          <a:p>
            <a:pPr>
              <a:spcBef>
                <a:spcPts val="300"/>
              </a:spcBef>
              <a:buFont typeface="Arial" panose="020B0604020202020204" pitchFamily="34" charset="0"/>
              <a:buChar char="•"/>
            </a:pPr>
            <a:r>
              <a:rPr lang="en-GB" sz="900" dirty="0">
                <a:effectLst/>
              </a:rPr>
              <a:t>Bir </a:t>
            </a:r>
            <a:r>
              <a:rPr lang="en-GB" sz="900" dirty="0" err="1">
                <a:effectLst/>
              </a:rPr>
              <a:t>öneri</a:t>
            </a:r>
            <a:r>
              <a:rPr lang="en-GB" sz="900" dirty="0">
                <a:effectLst/>
              </a:rPr>
              <a:t> </a:t>
            </a:r>
            <a:r>
              <a:rPr lang="en-GB" sz="900" dirty="0" err="1">
                <a:effectLst/>
              </a:rPr>
              <a:t>sorumluluk</a:t>
            </a:r>
            <a:r>
              <a:rPr lang="en-GB" sz="900" dirty="0">
                <a:effectLst/>
              </a:rPr>
              <a:t> </a:t>
            </a:r>
            <a:r>
              <a:rPr lang="en-GB" sz="900" dirty="0" err="1">
                <a:effectLst/>
              </a:rPr>
              <a:t>taahhütnamesi</a:t>
            </a:r>
            <a:r>
              <a:rPr lang="en-GB" sz="900" dirty="0">
                <a:effectLst/>
              </a:rPr>
              <a:t> </a:t>
            </a:r>
            <a:r>
              <a:rPr lang="en-GB" sz="900" dirty="0" err="1">
                <a:effectLst/>
              </a:rPr>
              <a:t>imzalamanız</a:t>
            </a:r>
            <a:r>
              <a:rPr lang="en-GB" sz="900" dirty="0">
                <a:effectLst/>
              </a:rPr>
              <a:t> </a:t>
            </a:r>
            <a:r>
              <a:rPr lang="en-GB" sz="900" dirty="0" err="1">
                <a:effectLst/>
              </a:rPr>
              <a:t>ve</a:t>
            </a:r>
            <a:r>
              <a:rPr lang="en-GB" sz="900" dirty="0">
                <a:effectLst/>
              </a:rPr>
              <a:t> </a:t>
            </a:r>
            <a:r>
              <a:rPr lang="en-GB" sz="900" dirty="0" err="1">
                <a:effectLst/>
              </a:rPr>
              <a:t>bir</a:t>
            </a:r>
            <a:r>
              <a:rPr lang="en-GB" sz="900" dirty="0">
                <a:effectLst/>
              </a:rPr>
              <a:t> </a:t>
            </a:r>
            <a:r>
              <a:rPr lang="en-GB" sz="900" dirty="0" err="1">
                <a:effectLst/>
              </a:rPr>
              <a:t>yıllık</a:t>
            </a:r>
            <a:r>
              <a:rPr lang="en-GB" sz="900" dirty="0">
                <a:effectLst/>
              </a:rPr>
              <a:t> </a:t>
            </a:r>
            <a:r>
              <a:rPr lang="en-GB" sz="900" dirty="0" err="1">
                <a:effectLst/>
              </a:rPr>
              <a:t>rehberlik</a:t>
            </a:r>
            <a:r>
              <a:rPr lang="en-GB" sz="900" dirty="0">
                <a:effectLst/>
              </a:rPr>
              <a:t> </a:t>
            </a:r>
            <a:r>
              <a:rPr lang="en-GB" sz="900" dirty="0" err="1">
                <a:effectLst/>
              </a:rPr>
              <a:t>planı</a:t>
            </a:r>
            <a:r>
              <a:rPr lang="en-GB" sz="900" dirty="0">
                <a:effectLst/>
              </a:rPr>
              <a:t> </a:t>
            </a:r>
            <a:r>
              <a:rPr lang="en-GB" sz="900" dirty="0" err="1">
                <a:effectLst/>
              </a:rPr>
              <a:t>sunmanız</a:t>
            </a:r>
            <a:r>
              <a:rPr lang="en-GB" sz="900" dirty="0">
                <a:effectLst/>
              </a:rPr>
              <a:t> </a:t>
            </a:r>
            <a:r>
              <a:rPr lang="en-GB" sz="900" dirty="0" err="1">
                <a:effectLst/>
              </a:rPr>
              <a:t>gerekmektedir</a:t>
            </a:r>
            <a:r>
              <a:rPr lang="en-GB" sz="900" dirty="0">
                <a:effectLst/>
              </a:rPr>
              <a:t>.</a:t>
            </a:r>
          </a:p>
          <a:p>
            <a:pPr>
              <a:spcBef>
                <a:spcPts val="300"/>
              </a:spcBef>
              <a:buFont typeface="Arial" panose="020B0604020202020204" pitchFamily="34" charset="0"/>
              <a:buChar char="•"/>
            </a:pPr>
            <a:r>
              <a:rPr lang="en-GB" sz="900" dirty="0" err="1">
                <a:effectLst/>
              </a:rPr>
              <a:t>Önerilen</a:t>
            </a:r>
            <a:r>
              <a:rPr lang="en-GB" sz="900" dirty="0">
                <a:effectLst/>
              </a:rPr>
              <a:t> </a:t>
            </a:r>
            <a:r>
              <a:rPr lang="en-GB" sz="900" dirty="0" err="1">
                <a:effectLst/>
              </a:rPr>
              <a:t>işletmelerin</a:t>
            </a:r>
            <a:r>
              <a:rPr lang="en-GB" sz="900" dirty="0">
                <a:effectLst/>
              </a:rPr>
              <a:t> </a:t>
            </a:r>
            <a:r>
              <a:rPr lang="en-GB" sz="900" dirty="0" err="1">
                <a:effectLst/>
              </a:rPr>
              <a:t>gelişimini</a:t>
            </a:r>
            <a:r>
              <a:rPr lang="en-GB" sz="900" dirty="0">
                <a:effectLst/>
              </a:rPr>
              <a:t> </a:t>
            </a:r>
            <a:r>
              <a:rPr lang="en-GB" sz="900" dirty="0" err="1">
                <a:effectLst/>
              </a:rPr>
              <a:t>düzenli</a:t>
            </a:r>
            <a:r>
              <a:rPr lang="en-GB" sz="900" dirty="0">
                <a:effectLst/>
              </a:rPr>
              <a:t> </a:t>
            </a:r>
            <a:r>
              <a:rPr lang="en-GB" sz="900" dirty="0" err="1">
                <a:effectLst/>
              </a:rPr>
              <a:t>olarak</a:t>
            </a:r>
            <a:r>
              <a:rPr lang="en-GB" sz="900" dirty="0">
                <a:effectLst/>
              </a:rPr>
              <a:t> </a:t>
            </a:r>
            <a:r>
              <a:rPr lang="en-GB" sz="900" dirty="0" err="1">
                <a:effectLst/>
              </a:rPr>
              <a:t>takip</a:t>
            </a:r>
            <a:r>
              <a:rPr lang="en-GB" sz="900" dirty="0">
                <a:effectLst/>
              </a:rPr>
              <a:t> </a:t>
            </a:r>
            <a:r>
              <a:rPr lang="en-GB" sz="900" dirty="0" err="1">
                <a:effectLst/>
              </a:rPr>
              <a:t>etmeli</a:t>
            </a:r>
            <a:r>
              <a:rPr lang="en-GB" sz="900" dirty="0">
                <a:effectLst/>
              </a:rPr>
              <a:t> </a:t>
            </a:r>
            <a:r>
              <a:rPr lang="en-GB" sz="900" dirty="0" err="1">
                <a:effectLst/>
              </a:rPr>
              <a:t>ve</a:t>
            </a:r>
            <a:r>
              <a:rPr lang="en-GB" sz="900" dirty="0">
                <a:effectLst/>
              </a:rPr>
              <a:t> anormal </a:t>
            </a:r>
            <a:r>
              <a:rPr lang="en-GB" sz="900" dirty="0" err="1">
                <a:effectLst/>
              </a:rPr>
              <a:t>durumları</a:t>
            </a:r>
            <a:r>
              <a:rPr lang="en-GB" sz="900" dirty="0">
                <a:effectLst/>
              </a:rPr>
              <a:t> </a:t>
            </a:r>
            <a:r>
              <a:rPr lang="en-GB" sz="900" dirty="0" err="1">
                <a:effectLst/>
              </a:rPr>
              <a:t>zamanında</a:t>
            </a:r>
            <a:r>
              <a:rPr lang="en-GB" sz="900" dirty="0">
                <a:effectLst/>
              </a:rPr>
              <a:t> </a:t>
            </a:r>
            <a:r>
              <a:rPr lang="en-GB" sz="900" dirty="0" err="1">
                <a:effectLst/>
              </a:rPr>
              <a:t>bildirmelisiniz</a:t>
            </a:r>
            <a:r>
              <a:rPr lang="en-GB" sz="900" dirty="0">
                <a:effectLst/>
              </a:rPr>
              <a:t>.</a:t>
            </a:r>
          </a:p>
          <a:p>
            <a:br>
              <a:rPr lang="en-GB" sz="900" dirty="0">
                <a:effectLst/>
              </a:rPr>
            </a:br>
            <a:endParaRPr lang="en-GB" sz="900" dirty="0"/>
          </a:p>
        </p:txBody>
      </p:sp>
      <p:sp>
        <p:nvSpPr>
          <p:cNvPr id="13" name="TextBox 12">
            <a:extLst>
              <a:ext uri="{FF2B5EF4-FFF2-40B4-BE49-F238E27FC236}">
                <a16:creationId xmlns:a16="http://schemas.microsoft.com/office/drawing/2014/main" id="{330C9859-BCE5-B02A-D37F-C1FA78A50AF6}"/>
              </a:ext>
            </a:extLst>
          </p:cNvPr>
          <p:cNvSpPr txBox="1"/>
          <p:nvPr/>
        </p:nvSpPr>
        <p:spPr>
          <a:xfrm>
            <a:off x="7142523" y="4440192"/>
            <a:ext cx="6096000" cy="846386"/>
          </a:xfrm>
          <a:prstGeom prst="rect">
            <a:avLst/>
          </a:prstGeom>
          <a:noFill/>
        </p:spPr>
        <p:txBody>
          <a:bodyPr wrap="square">
            <a:spAutoFit/>
          </a:bodyPr>
          <a:lstStyle/>
          <a:p>
            <a:pPr algn="l"/>
            <a:r>
              <a:rPr lang="en-GB" sz="1050" b="1" i="0" dirty="0" err="1">
                <a:effectLst/>
                <a:latin typeface="Inter"/>
              </a:rPr>
              <a:t>Kısıtlayıcı</a:t>
            </a:r>
            <a:r>
              <a:rPr lang="en-GB" sz="1050" b="1" i="0" dirty="0">
                <a:effectLst/>
                <a:latin typeface="Inter"/>
              </a:rPr>
              <a:t> </a:t>
            </a:r>
            <a:r>
              <a:rPr lang="en-GB" sz="1050" b="1" i="0" dirty="0" err="1">
                <a:effectLst/>
                <a:latin typeface="Inter"/>
              </a:rPr>
              <a:t>Koşullar</a:t>
            </a:r>
            <a:r>
              <a:rPr lang="en-GB" sz="1050" b="0" i="0" dirty="0">
                <a:effectLst/>
                <a:latin typeface="Inter"/>
              </a:rPr>
              <a:t>:</a:t>
            </a:r>
          </a:p>
          <a:p>
            <a:pPr algn="l">
              <a:buFont typeface="Arial" panose="020B0604020202020204" pitchFamily="34" charset="0"/>
              <a:buChar char="•"/>
            </a:pPr>
            <a:r>
              <a:rPr lang="en-GB" sz="1050" b="0" i="0" dirty="0">
                <a:effectLst/>
                <a:latin typeface="Inter"/>
              </a:rPr>
              <a:t>Her </a:t>
            </a:r>
            <a:r>
              <a:rPr lang="en-GB" sz="1050" b="0" i="0" dirty="0" err="1">
                <a:effectLst/>
                <a:latin typeface="Inter"/>
              </a:rPr>
              <a:t>konsey</a:t>
            </a:r>
            <a:r>
              <a:rPr lang="en-GB" sz="1050" b="0" i="0" dirty="0">
                <a:effectLst/>
                <a:latin typeface="Inter"/>
              </a:rPr>
              <a:t> </a:t>
            </a:r>
            <a:r>
              <a:rPr lang="en-GB" sz="1050" b="0" i="0" dirty="0" err="1">
                <a:effectLst/>
                <a:latin typeface="Inter"/>
              </a:rPr>
              <a:t>üyesi</a:t>
            </a:r>
            <a:r>
              <a:rPr lang="en-GB" sz="1050" b="0" i="0" dirty="0">
                <a:effectLst/>
                <a:latin typeface="Inter"/>
              </a:rPr>
              <a:t> </a:t>
            </a:r>
            <a:r>
              <a:rPr lang="en-GB" sz="1050" b="0" i="0" dirty="0" err="1">
                <a:effectLst/>
                <a:latin typeface="Inter"/>
              </a:rPr>
              <a:t>yılda</a:t>
            </a:r>
            <a:r>
              <a:rPr lang="en-GB" sz="1050" b="0" i="0" dirty="0">
                <a:effectLst/>
                <a:latin typeface="Inter"/>
              </a:rPr>
              <a:t> </a:t>
            </a:r>
            <a:r>
              <a:rPr lang="en-GB" sz="1050" b="0" i="0" dirty="0" err="1">
                <a:effectLst/>
                <a:latin typeface="Inter"/>
              </a:rPr>
              <a:t>en</a:t>
            </a:r>
            <a:r>
              <a:rPr lang="en-GB" sz="1050" b="0" i="0" dirty="0">
                <a:effectLst/>
                <a:latin typeface="Inter"/>
              </a:rPr>
              <a:t> </a:t>
            </a:r>
            <a:r>
              <a:rPr lang="en-GB" sz="1050" b="0" i="0" dirty="0" err="1">
                <a:effectLst/>
                <a:latin typeface="Inter"/>
              </a:rPr>
              <a:t>fazla</a:t>
            </a:r>
            <a:r>
              <a:rPr lang="en-GB" sz="1050" b="0" i="0" dirty="0">
                <a:effectLst/>
                <a:latin typeface="Inter"/>
              </a:rPr>
              <a:t> 2 </a:t>
            </a:r>
            <a:r>
              <a:rPr lang="en-GB" sz="1050" b="0" i="0" dirty="0" err="1">
                <a:effectLst/>
                <a:latin typeface="Inter"/>
              </a:rPr>
              <a:t>şirket</a:t>
            </a:r>
            <a:r>
              <a:rPr lang="en-GB" sz="1050" b="0" i="0" dirty="0">
                <a:effectLst/>
                <a:latin typeface="Inter"/>
              </a:rPr>
              <a:t> </a:t>
            </a:r>
            <a:r>
              <a:rPr lang="en-GB" sz="1050" b="0" i="0" dirty="0" err="1">
                <a:effectLst/>
                <a:latin typeface="Inter"/>
              </a:rPr>
              <a:t>önerebilir</a:t>
            </a:r>
            <a:r>
              <a:rPr lang="en-GB" sz="1050" b="0" i="0" dirty="0">
                <a:effectLst/>
                <a:latin typeface="Inter"/>
              </a:rPr>
              <a:t>.</a:t>
            </a:r>
          </a:p>
          <a:p>
            <a:pPr algn="l">
              <a:spcBef>
                <a:spcPts val="300"/>
              </a:spcBef>
              <a:buFont typeface="Arial" panose="020B0604020202020204" pitchFamily="34" charset="0"/>
              <a:buChar char="•"/>
            </a:pPr>
            <a:r>
              <a:rPr lang="en-GB" sz="1050" b="0" i="0" dirty="0">
                <a:effectLst/>
                <a:latin typeface="Inter"/>
              </a:rPr>
              <a:t>Her </a:t>
            </a:r>
            <a:r>
              <a:rPr lang="en-GB" sz="1050" b="0" i="0" dirty="0" err="1">
                <a:effectLst/>
                <a:latin typeface="Inter"/>
              </a:rPr>
              <a:t>kayıtlı</a:t>
            </a:r>
            <a:r>
              <a:rPr lang="en-GB" sz="1050" b="0" i="0" dirty="0">
                <a:effectLst/>
                <a:latin typeface="Inter"/>
              </a:rPr>
              <a:t> </a:t>
            </a:r>
            <a:r>
              <a:rPr lang="en-GB" sz="1050" b="0" i="0" dirty="0" err="1">
                <a:effectLst/>
                <a:latin typeface="Inter"/>
              </a:rPr>
              <a:t>üye</a:t>
            </a:r>
            <a:r>
              <a:rPr lang="en-GB" sz="1050" b="0" i="0" dirty="0">
                <a:effectLst/>
                <a:latin typeface="Inter"/>
              </a:rPr>
              <a:t> </a:t>
            </a:r>
            <a:r>
              <a:rPr lang="en-GB" sz="1050" b="0" i="0" dirty="0" err="1">
                <a:effectLst/>
                <a:latin typeface="Inter"/>
              </a:rPr>
              <a:t>yılda</a:t>
            </a:r>
            <a:r>
              <a:rPr lang="en-GB" sz="1050" b="0" i="0" dirty="0">
                <a:effectLst/>
                <a:latin typeface="Inter"/>
              </a:rPr>
              <a:t> </a:t>
            </a:r>
            <a:r>
              <a:rPr lang="en-GB" sz="1050" b="0" i="0" dirty="0" err="1">
                <a:effectLst/>
                <a:latin typeface="Inter"/>
              </a:rPr>
              <a:t>en</a:t>
            </a:r>
            <a:r>
              <a:rPr lang="en-GB" sz="1050" b="0" i="0" dirty="0">
                <a:effectLst/>
                <a:latin typeface="Inter"/>
              </a:rPr>
              <a:t> </a:t>
            </a:r>
            <a:r>
              <a:rPr lang="en-GB" sz="1050" b="0" i="0" dirty="0" err="1">
                <a:effectLst/>
                <a:latin typeface="Inter"/>
              </a:rPr>
              <a:t>fazla</a:t>
            </a:r>
            <a:r>
              <a:rPr lang="en-GB" sz="1050" b="0" i="0" dirty="0">
                <a:effectLst/>
                <a:latin typeface="Inter"/>
              </a:rPr>
              <a:t> 1 </a:t>
            </a:r>
            <a:r>
              <a:rPr lang="en-GB" sz="1050" b="0" i="0" dirty="0" err="1">
                <a:effectLst/>
                <a:latin typeface="Inter"/>
              </a:rPr>
              <a:t>şirket</a:t>
            </a:r>
            <a:r>
              <a:rPr lang="en-GB" sz="1050" b="0" i="0" dirty="0">
                <a:effectLst/>
                <a:latin typeface="Inter"/>
              </a:rPr>
              <a:t> </a:t>
            </a:r>
            <a:r>
              <a:rPr lang="en-GB" sz="1050" b="0" i="0" dirty="0" err="1">
                <a:effectLst/>
                <a:latin typeface="Inter"/>
              </a:rPr>
              <a:t>önerebilir</a:t>
            </a:r>
            <a:r>
              <a:rPr lang="en-GB" sz="1050" b="0" i="0" dirty="0">
                <a:effectLst/>
                <a:latin typeface="Inter"/>
              </a:rPr>
              <a:t>.</a:t>
            </a:r>
          </a:p>
          <a:p>
            <a:pPr algn="l">
              <a:spcBef>
                <a:spcPts val="300"/>
              </a:spcBef>
              <a:buFont typeface="Arial" panose="020B0604020202020204" pitchFamily="34" charset="0"/>
              <a:buChar char="•"/>
            </a:pPr>
            <a:r>
              <a:rPr lang="en-GB" sz="1050" b="0" i="0" dirty="0" err="1">
                <a:effectLst/>
                <a:latin typeface="Inter"/>
              </a:rPr>
              <a:t>Önerilen</a:t>
            </a:r>
            <a:r>
              <a:rPr lang="en-GB" sz="1050" b="0" i="0" dirty="0">
                <a:effectLst/>
                <a:latin typeface="Inter"/>
              </a:rPr>
              <a:t> </a:t>
            </a:r>
            <a:r>
              <a:rPr lang="en-GB" sz="1050" b="0" i="0" dirty="0" err="1">
                <a:effectLst/>
                <a:latin typeface="Inter"/>
              </a:rPr>
              <a:t>işletmeler</a:t>
            </a:r>
            <a:r>
              <a:rPr lang="en-GB" sz="1050" b="0" i="0" dirty="0">
                <a:effectLst/>
                <a:latin typeface="Inter"/>
              </a:rPr>
              <a:t>, </a:t>
            </a:r>
            <a:r>
              <a:rPr lang="en-GB" sz="1050" b="0" i="0" dirty="0" err="1">
                <a:effectLst/>
                <a:latin typeface="Inter"/>
              </a:rPr>
              <a:t>platformun</a:t>
            </a:r>
            <a:r>
              <a:rPr lang="en-GB" sz="1050" b="0" i="0" dirty="0">
                <a:effectLst/>
                <a:latin typeface="Inter"/>
              </a:rPr>
              <a:t> </a:t>
            </a:r>
            <a:r>
              <a:rPr lang="en-GB" sz="1050" b="0" i="0" dirty="0" err="1">
                <a:effectLst/>
                <a:latin typeface="Inter"/>
              </a:rPr>
              <a:t>diğer</a:t>
            </a:r>
            <a:r>
              <a:rPr lang="en-GB" sz="1050" b="0" i="0" dirty="0">
                <a:effectLst/>
                <a:latin typeface="Inter"/>
              </a:rPr>
              <a:t> </a:t>
            </a:r>
            <a:r>
              <a:rPr lang="en-GB" sz="1050" b="0" i="0" dirty="0" err="1">
                <a:effectLst/>
                <a:latin typeface="Inter"/>
              </a:rPr>
              <a:t>temel</a:t>
            </a:r>
            <a:r>
              <a:rPr lang="en-GB" sz="1050" b="0" i="0" dirty="0">
                <a:effectLst/>
                <a:latin typeface="Inter"/>
              </a:rPr>
              <a:t> </a:t>
            </a:r>
            <a:r>
              <a:rPr lang="en-GB" sz="1050" b="0" i="0" dirty="0" err="1">
                <a:effectLst/>
                <a:latin typeface="Inter"/>
              </a:rPr>
              <a:t>üyelik</a:t>
            </a:r>
            <a:r>
              <a:rPr lang="en-GB" sz="1050" b="0" i="0" dirty="0">
                <a:effectLst/>
                <a:latin typeface="Inter"/>
              </a:rPr>
              <a:t> </a:t>
            </a:r>
            <a:r>
              <a:rPr lang="en-GB" sz="1050" b="0" i="0" dirty="0" err="1">
                <a:effectLst/>
                <a:latin typeface="Inter"/>
              </a:rPr>
              <a:t>koşullarını</a:t>
            </a:r>
            <a:r>
              <a:rPr lang="en-GB" sz="1050" b="0" i="0" dirty="0">
                <a:effectLst/>
                <a:latin typeface="Inter"/>
              </a:rPr>
              <a:t> </a:t>
            </a:r>
            <a:r>
              <a:rPr lang="en-GB" sz="1050" b="0" i="0" dirty="0" err="1">
                <a:effectLst/>
                <a:latin typeface="Inter"/>
              </a:rPr>
              <a:t>karşılamalıdır</a:t>
            </a:r>
            <a:r>
              <a:rPr lang="en-GB" sz="1050" b="0" i="0" dirty="0">
                <a:effectLst/>
                <a:latin typeface="Inter"/>
              </a:rPr>
              <a:t>.</a:t>
            </a:r>
          </a:p>
        </p:txBody>
      </p:sp>
      <p:pic>
        <p:nvPicPr>
          <p:cNvPr id="2" name="Resim 1">
            <a:extLst>
              <a:ext uri="{FF2B5EF4-FFF2-40B4-BE49-F238E27FC236}">
                <a16:creationId xmlns:a16="http://schemas.microsoft.com/office/drawing/2014/main" id="{3229BD5F-F799-17F2-C0E5-5BD4C15443B7}"/>
              </a:ext>
            </a:extLst>
          </p:cNvPr>
          <p:cNvPicPr>
            <a:picLocks noChangeAspect="1"/>
          </p:cNvPicPr>
          <p:nvPr/>
        </p:nvPicPr>
        <p:blipFill>
          <a:blip r:embed="rId8"/>
          <a:stretch>
            <a:fillRect/>
          </a:stretch>
        </p:blipFill>
        <p:spPr>
          <a:xfrm>
            <a:off x="11586035" y="598177"/>
            <a:ext cx="562570" cy="552342"/>
          </a:xfrm>
          <a:prstGeom prst="rect">
            <a:avLst/>
          </a:prstGeom>
        </p:spPr>
      </p:pic>
      <p:pic>
        <p:nvPicPr>
          <p:cNvPr id="3" name="Resim 2">
            <a:extLst>
              <a:ext uri="{FF2B5EF4-FFF2-40B4-BE49-F238E27FC236}">
                <a16:creationId xmlns:a16="http://schemas.microsoft.com/office/drawing/2014/main" id="{B684ADD5-74E9-8ECE-6DD5-32FC75AA3899}"/>
              </a:ext>
            </a:extLst>
          </p:cNvPr>
          <p:cNvPicPr>
            <a:picLocks noChangeAspect="1"/>
          </p:cNvPicPr>
          <p:nvPr/>
        </p:nvPicPr>
        <p:blipFill>
          <a:blip r:embed="rId9"/>
          <a:stretch>
            <a:fillRect/>
          </a:stretch>
        </p:blipFill>
        <p:spPr>
          <a:xfrm>
            <a:off x="10045227" y="487417"/>
            <a:ext cx="1141336" cy="67923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6" name="picture 376"/>
          <p:cNvPicPr>
            <a:picLocks noChangeAspect="1"/>
          </p:cNvPicPr>
          <p:nvPr/>
        </p:nvPicPr>
        <p:blipFill>
          <a:blip r:embed="rId2"/>
          <a:stretch>
            <a:fillRect/>
          </a:stretch>
        </p:blipFill>
        <p:spPr>
          <a:xfrm rot="21600000">
            <a:off x="0" y="0"/>
            <a:ext cx="12192000" cy="6858000"/>
          </a:xfrm>
          <a:prstGeom prst="rect">
            <a:avLst/>
          </a:prstGeom>
        </p:spPr>
      </p:pic>
      <p:sp>
        <p:nvSpPr>
          <p:cNvPr id="378" name="rect 378"/>
          <p:cNvSpPr/>
          <p:nvPr/>
        </p:nvSpPr>
        <p:spPr>
          <a:xfrm>
            <a:off x="473075" y="1234617"/>
            <a:ext cx="5551677" cy="1163066"/>
          </a:xfrm>
          <a:prstGeom prst="rect">
            <a:avLst/>
          </a:prstGeom>
          <a:solidFill>
            <a:srgbClr val="FFFFFF">
              <a:alpha val="10196"/>
            </a:srgbClr>
          </a:solidFill>
          <a:ln w="0" cap="flat">
            <a:noFill/>
            <a:prstDash val="solid"/>
            <a:miter lim="0"/>
          </a:ln>
        </p:spPr>
        <p:txBody>
          <a:bodyPr rtlCol="0"/>
          <a:lstStyle/>
          <a:p>
            <a:pPr algn="ctr"/>
            <a:endParaRPr lang="zh-CN" altLang="en-US" sz="1100" dirty="0"/>
          </a:p>
        </p:txBody>
      </p:sp>
      <p:sp>
        <p:nvSpPr>
          <p:cNvPr id="380" name="rect 380"/>
          <p:cNvSpPr/>
          <p:nvPr/>
        </p:nvSpPr>
        <p:spPr>
          <a:xfrm>
            <a:off x="473075" y="2536634"/>
            <a:ext cx="5551677" cy="1163066"/>
          </a:xfrm>
          <a:prstGeom prst="rect">
            <a:avLst/>
          </a:prstGeom>
          <a:solidFill>
            <a:srgbClr val="FFFFFF">
              <a:alpha val="10196"/>
            </a:srgbClr>
          </a:solidFill>
          <a:ln w="0" cap="flat">
            <a:noFill/>
            <a:prstDash val="solid"/>
            <a:miter lim="0"/>
          </a:ln>
        </p:spPr>
        <p:txBody>
          <a:bodyPr rtlCol="0"/>
          <a:lstStyle/>
          <a:p>
            <a:pPr algn="ctr"/>
            <a:endParaRPr lang="zh-CN" altLang="en-US"/>
          </a:p>
        </p:txBody>
      </p:sp>
      <p:sp>
        <p:nvSpPr>
          <p:cNvPr id="382" name="rect 382"/>
          <p:cNvSpPr/>
          <p:nvPr/>
        </p:nvSpPr>
        <p:spPr>
          <a:xfrm>
            <a:off x="6167247" y="1234617"/>
            <a:ext cx="5551677" cy="1163066"/>
          </a:xfrm>
          <a:prstGeom prst="rect">
            <a:avLst/>
          </a:prstGeom>
          <a:solidFill>
            <a:srgbClr val="FFFFFF">
              <a:alpha val="10196"/>
            </a:srgbClr>
          </a:solidFill>
          <a:ln w="0" cap="flat">
            <a:noFill/>
            <a:prstDash val="solid"/>
            <a:miter lim="0"/>
          </a:ln>
        </p:spPr>
        <p:txBody>
          <a:bodyPr rtlCol="0"/>
          <a:lstStyle/>
          <a:p>
            <a:pPr algn="ctr"/>
            <a:endParaRPr lang="zh-CN" altLang="en-US"/>
          </a:p>
        </p:txBody>
      </p:sp>
      <p:sp>
        <p:nvSpPr>
          <p:cNvPr id="384" name="rect 384"/>
          <p:cNvSpPr/>
          <p:nvPr/>
        </p:nvSpPr>
        <p:spPr>
          <a:xfrm>
            <a:off x="6167247" y="2536634"/>
            <a:ext cx="5551677" cy="1163066"/>
          </a:xfrm>
          <a:prstGeom prst="rect">
            <a:avLst/>
          </a:prstGeom>
          <a:solidFill>
            <a:srgbClr val="FFFFFF">
              <a:alpha val="10196"/>
            </a:srgbClr>
          </a:solidFill>
          <a:ln w="0" cap="flat">
            <a:noFill/>
            <a:prstDash val="solid"/>
            <a:miter lim="0"/>
          </a:ln>
        </p:spPr>
        <p:txBody>
          <a:bodyPr rtlCol="0"/>
          <a:lstStyle/>
          <a:p>
            <a:pPr algn="ctr"/>
            <a:endParaRPr lang="zh-CN" altLang="en-US"/>
          </a:p>
        </p:txBody>
      </p:sp>
      <p:sp>
        <p:nvSpPr>
          <p:cNvPr id="386" name="rect 386"/>
          <p:cNvSpPr/>
          <p:nvPr/>
        </p:nvSpPr>
        <p:spPr>
          <a:xfrm>
            <a:off x="473075" y="3838651"/>
            <a:ext cx="5551677" cy="1163065"/>
          </a:xfrm>
          <a:prstGeom prst="rect">
            <a:avLst/>
          </a:prstGeom>
          <a:solidFill>
            <a:srgbClr val="FFFFFF">
              <a:alpha val="10196"/>
            </a:srgbClr>
          </a:solidFill>
          <a:ln w="0" cap="flat">
            <a:noFill/>
            <a:prstDash val="solid"/>
            <a:miter lim="0"/>
          </a:ln>
        </p:spPr>
        <p:txBody>
          <a:bodyPr rtlCol="0"/>
          <a:lstStyle/>
          <a:p>
            <a:pPr algn="ctr"/>
            <a:endParaRPr lang="zh-CN" altLang="en-US"/>
          </a:p>
        </p:txBody>
      </p:sp>
      <p:sp>
        <p:nvSpPr>
          <p:cNvPr id="388" name="rect 388"/>
          <p:cNvSpPr/>
          <p:nvPr/>
        </p:nvSpPr>
        <p:spPr>
          <a:xfrm>
            <a:off x="6167247" y="3838651"/>
            <a:ext cx="5551677" cy="1163065"/>
          </a:xfrm>
          <a:prstGeom prst="rect">
            <a:avLst/>
          </a:prstGeom>
          <a:solidFill>
            <a:srgbClr val="FFFFFF">
              <a:alpha val="10196"/>
            </a:srgbClr>
          </a:solidFill>
          <a:ln w="0" cap="flat">
            <a:noFill/>
            <a:prstDash val="solid"/>
            <a:miter lim="0"/>
          </a:ln>
        </p:spPr>
        <p:txBody>
          <a:bodyPr rtlCol="0"/>
          <a:lstStyle/>
          <a:p>
            <a:pPr algn="ctr"/>
            <a:endParaRPr lang="zh-CN" altLang="en-US"/>
          </a:p>
        </p:txBody>
      </p:sp>
      <p:sp>
        <p:nvSpPr>
          <p:cNvPr id="390" name="rect 390"/>
          <p:cNvSpPr/>
          <p:nvPr/>
        </p:nvSpPr>
        <p:spPr>
          <a:xfrm>
            <a:off x="473075" y="5140668"/>
            <a:ext cx="5551677" cy="1163065"/>
          </a:xfrm>
          <a:prstGeom prst="rect">
            <a:avLst/>
          </a:prstGeom>
          <a:solidFill>
            <a:srgbClr val="FFFFFF">
              <a:alpha val="10196"/>
            </a:srgbClr>
          </a:solidFill>
          <a:ln w="0" cap="flat">
            <a:noFill/>
            <a:prstDash val="solid"/>
            <a:miter lim="0"/>
          </a:ln>
        </p:spPr>
        <p:txBody>
          <a:bodyPr rtlCol="0"/>
          <a:lstStyle/>
          <a:p>
            <a:pPr algn="ctr"/>
            <a:endParaRPr lang="zh-CN" altLang="en-US"/>
          </a:p>
        </p:txBody>
      </p:sp>
      <p:sp>
        <p:nvSpPr>
          <p:cNvPr id="392" name="rect 392"/>
          <p:cNvSpPr/>
          <p:nvPr/>
        </p:nvSpPr>
        <p:spPr>
          <a:xfrm>
            <a:off x="6167247" y="5140668"/>
            <a:ext cx="5551677" cy="1163065"/>
          </a:xfrm>
          <a:prstGeom prst="rect">
            <a:avLst/>
          </a:prstGeom>
          <a:solidFill>
            <a:srgbClr val="FFFFFF">
              <a:alpha val="10196"/>
            </a:srgbClr>
          </a:solidFill>
          <a:ln w="0" cap="flat">
            <a:noFill/>
            <a:prstDash val="solid"/>
            <a:miter lim="0"/>
          </a:ln>
        </p:spPr>
        <p:txBody>
          <a:bodyPr rtlCol="0"/>
          <a:lstStyle/>
          <a:p>
            <a:pPr algn="ctr"/>
            <a:endParaRPr lang="zh-CN" altLang="en-US"/>
          </a:p>
        </p:txBody>
      </p:sp>
      <p:sp>
        <p:nvSpPr>
          <p:cNvPr id="394" name="textbox 394"/>
          <p:cNvSpPr/>
          <p:nvPr/>
        </p:nvSpPr>
        <p:spPr>
          <a:xfrm>
            <a:off x="6900380" y="5489828"/>
            <a:ext cx="4620259" cy="1284196"/>
          </a:xfrm>
          <a:prstGeom prst="rect">
            <a:avLst/>
          </a:prstGeom>
          <a:noFill/>
          <a:ln w="0" cap="flat">
            <a:noFill/>
            <a:prstDash val="solid"/>
            <a:miter lim="0"/>
          </a:ln>
        </p:spPr>
        <p:txBody>
          <a:bodyPr vert="horz" wrap="square" lIns="0" tIns="347" rIns="0" bIns="0"/>
          <a:lstStyle/>
          <a:p>
            <a:pPr marL="12700" algn="l" rtl="0" eaLnBrk="0">
              <a:lnSpc>
                <a:spcPct val="111000"/>
              </a:lnSpc>
              <a:spcBef>
                <a:spcPts val="3"/>
              </a:spcBef>
              <a:tabLst/>
            </a:pPr>
            <a:r>
              <a:rPr lang="en-GB" sz="1100" kern="0" spc="0" dirty="0" err="1">
                <a:solidFill>
                  <a:srgbClr val="404040">
                    <a:alpha val="100000"/>
                  </a:srgbClr>
                </a:solidFill>
                <a:latin typeface="Times New Roman"/>
                <a:ea typeface="Times New Roman"/>
                <a:cs typeface="Times New Roman"/>
              </a:rPr>
              <a:t>Üyeler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ittifakı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faaliyetlerini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aktif</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olarak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tanıtmalı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sosyal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medya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ticari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fuarlar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diğer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kanallar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aracılığıyla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hizmet</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merkezinin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görünürlüğünü</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etkisini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artırmalıdır</a:t>
            </a:r>
            <a:r>
              <a:rPr lang="en-GB" sz="1100" kern="0" spc="0" dirty="0">
                <a:solidFill>
                  <a:srgbClr val="404040">
                    <a:alpha val="100000"/>
                  </a:srgbClr>
                </a:solidFill>
                <a:latin typeface="Times New Roman"/>
                <a:ea typeface="Times New Roman"/>
                <a:cs typeface="Times New Roman"/>
              </a:rPr>
              <a:t>.</a:t>
            </a:r>
          </a:p>
          <a:p>
            <a:pPr marL="12700" algn="l" rtl="0" eaLnBrk="0">
              <a:lnSpc>
                <a:spcPct val="111000"/>
              </a:lnSpc>
              <a:spcBef>
                <a:spcPts val="3"/>
              </a:spcBef>
              <a:tabLst/>
            </a:pPr>
            <a:r>
              <a:rPr lang="en-GB" sz="1100" kern="0" spc="0" dirty="0" err="1">
                <a:solidFill>
                  <a:srgbClr val="404040">
                    <a:alpha val="100000"/>
                  </a:srgbClr>
                </a:solidFill>
                <a:latin typeface="Times New Roman"/>
                <a:ea typeface="Times New Roman"/>
                <a:cs typeface="Times New Roman"/>
              </a:rPr>
              <a:t>Üyelerin</a:t>
            </a:r>
            <a:r>
              <a:rPr lang="tr-TR" sz="1100" kern="0" spc="0" dirty="0">
                <a:solidFill>
                  <a:srgbClr val="404040">
                    <a:alpha val="100000"/>
                  </a:srgbClr>
                </a:solidFill>
                <a:latin typeface="Times New Roman"/>
                <a:ea typeface="Times New Roman"/>
                <a:cs typeface="Times New Roman"/>
              </a:rPr>
              <a:t> Platformun </a:t>
            </a:r>
            <a:r>
              <a:rPr lang="en-GB" sz="1100" kern="0" spc="0" dirty="0">
                <a:solidFill>
                  <a:srgbClr val="404040">
                    <a:alpha val="100000"/>
                  </a:srgbClr>
                </a:solidFill>
                <a:latin typeface="Times New Roman"/>
                <a:ea typeface="Times New Roman"/>
                <a:cs typeface="Times New Roman"/>
              </a:rPr>
              <a:t>iyi </a:t>
            </a:r>
            <a:r>
              <a:rPr lang="en-GB" sz="1100" kern="0" spc="0" dirty="0" err="1">
                <a:solidFill>
                  <a:srgbClr val="404040">
                    <a:alpha val="100000"/>
                  </a:srgbClr>
                </a:solidFill>
                <a:latin typeface="Times New Roman"/>
                <a:ea typeface="Times New Roman"/>
                <a:cs typeface="Times New Roman"/>
              </a:rPr>
              <a:t>itibarını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korumaları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İttifak'ın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imajına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zarar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verebilecek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herhangi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bir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faaliyet</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veya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eyleme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katılmaktan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kaçınmaları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gerekmektedir</a:t>
            </a:r>
            <a:r>
              <a:rPr lang="en-GB" sz="1100" kern="0" spc="0" dirty="0">
                <a:solidFill>
                  <a:srgbClr val="404040">
                    <a:alpha val="100000"/>
                  </a:srgbClr>
                </a:solidFill>
                <a:latin typeface="Times New Roman"/>
                <a:ea typeface="Times New Roman"/>
                <a:cs typeface="Times New Roman"/>
              </a:rPr>
              <a:t>.</a:t>
            </a:r>
            <a:endParaRPr sz="1100" dirty="0">
              <a:latin typeface="Times New Roman"/>
              <a:ea typeface="Times New Roman"/>
              <a:cs typeface="Times New Roman"/>
            </a:endParaRPr>
          </a:p>
        </p:txBody>
      </p:sp>
      <p:sp>
        <p:nvSpPr>
          <p:cNvPr id="396" name="textbox 396"/>
          <p:cNvSpPr/>
          <p:nvPr/>
        </p:nvSpPr>
        <p:spPr>
          <a:xfrm>
            <a:off x="6899465" y="1642833"/>
            <a:ext cx="4641215" cy="893801"/>
          </a:xfrm>
          <a:prstGeom prst="rect">
            <a:avLst/>
          </a:prstGeom>
          <a:noFill/>
          <a:ln w="0" cap="flat">
            <a:noFill/>
            <a:prstDash val="solid"/>
            <a:miter lim="0"/>
          </a:ln>
        </p:spPr>
        <p:txBody>
          <a:bodyPr vert="horz" wrap="square" lIns="0" tIns="336" rIns="0" bIns="0"/>
          <a:lstStyle/>
          <a:p>
            <a:pPr marL="12700" indent="1270" algn="l" rtl="0" eaLnBrk="0">
              <a:lnSpc>
                <a:spcPct val="111000"/>
              </a:lnSpc>
              <a:spcBef>
                <a:spcPts val="3"/>
              </a:spcBef>
              <a:tabLst/>
            </a:pPr>
            <a:r>
              <a:rPr lang="en-GB" sz="1100" kern="0" spc="0" dirty="0" err="1">
                <a:solidFill>
                  <a:srgbClr val="404040">
                    <a:alpha val="100000"/>
                  </a:srgbClr>
                </a:solidFill>
                <a:latin typeface="Times New Roman"/>
                <a:ea typeface="Times New Roman"/>
                <a:cs typeface="Times New Roman"/>
              </a:rPr>
              <a:t>Hizmet</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merkezi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yönetim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ekibine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finansal</a:t>
            </a:r>
            <a:r>
              <a:rPr lang="en-GB" sz="1100" kern="0" spc="0" dirty="0">
                <a:solidFill>
                  <a:srgbClr val="404040">
                    <a:alpha val="100000"/>
                  </a:srgbClr>
                </a:solidFill>
                <a:latin typeface="Times New Roman"/>
                <a:ea typeface="Times New Roman"/>
                <a:cs typeface="Times New Roman"/>
              </a:rPr>
              <a:t> durum, </a:t>
            </a:r>
            <a:r>
              <a:rPr lang="en-GB" sz="1100" kern="0" spc="0" dirty="0" err="1">
                <a:solidFill>
                  <a:srgbClr val="404040">
                    <a:alpha val="100000"/>
                  </a:srgbClr>
                </a:solidFill>
                <a:latin typeface="Times New Roman"/>
                <a:ea typeface="Times New Roman"/>
                <a:cs typeface="Times New Roman"/>
              </a:rPr>
              <a:t>pazar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dinamikleri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teknik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ilerleme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dahil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olmak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üzere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işletmedeki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en</a:t>
            </a:r>
            <a:r>
              <a:rPr lang="en-GB" sz="1100" kern="0" spc="0" dirty="0">
                <a:solidFill>
                  <a:srgbClr val="404040">
                    <a:alpha val="100000"/>
                  </a:srgbClr>
                </a:solidFill>
                <a:latin typeface="Times New Roman"/>
                <a:ea typeface="Times New Roman"/>
                <a:cs typeface="Times New Roman"/>
              </a:rPr>
              <a:t> son </a:t>
            </a:r>
            <a:r>
              <a:rPr lang="en-GB" sz="1100" kern="0" spc="0" dirty="0" err="1">
                <a:solidFill>
                  <a:srgbClr val="404040">
                    <a:alpha val="100000"/>
                  </a:srgbClr>
                </a:solidFill>
                <a:latin typeface="Times New Roman"/>
                <a:ea typeface="Times New Roman"/>
                <a:cs typeface="Times New Roman"/>
              </a:rPr>
              <a:t>gelişmeleri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sağlamak</a:t>
            </a:r>
            <a:r>
              <a:rPr lang="en-GB" sz="1100" kern="0" spc="0" dirty="0">
                <a:solidFill>
                  <a:srgbClr val="404040">
                    <a:alpha val="100000"/>
                  </a:srgbClr>
                </a:solidFill>
                <a:latin typeface="Times New Roman"/>
                <a:ea typeface="Times New Roman"/>
                <a:cs typeface="Times New Roman"/>
              </a:rPr>
              <a:t>.</a:t>
            </a:r>
          </a:p>
          <a:p>
            <a:pPr marL="12700" indent="1270" algn="l" rtl="0" eaLnBrk="0">
              <a:lnSpc>
                <a:spcPct val="111000"/>
              </a:lnSpc>
              <a:spcBef>
                <a:spcPts val="3"/>
              </a:spcBef>
              <a:tabLst/>
            </a:pPr>
            <a:r>
              <a:rPr lang="en-GB" sz="1100" kern="0" spc="0" dirty="0" err="1">
                <a:solidFill>
                  <a:srgbClr val="404040">
                    <a:alpha val="100000"/>
                  </a:srgbClr>
                </a:solidFill>
                <a:latin typeface="Times New Roman"/>
                <a:ea typeface="Times New Roman"/>
                <a:cs typeface="Times New Roman"/>
              </a:rPr>
              <a:t>Başarılı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deneyimleri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dersleri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en</a:t>
            </a:r>
            <a:r>
              <a:rPr lang="en-GB" sz="1100" kern="0" spc="0" dirty="0">
                <a:solidFill>
                  <a:srgbClr val="404040">
                    <a:alpha val="100000"/>
                  </a:srgbClr>
                </a:solidFill>
                <a:latin typeface="Times New Roman"/>
                <a:ea typeface="Times New Roman"/>
                <a:cs typeface="Times New Roman"/>
              </a:rPr>
              <a:t> iyi </a:t>
            </a:r>
            <a:r>
              <a:rPr lang="en-GB" sz="1100" kern="0" spc="0" dirty="0" err="1">
                <a:solidFill>
                  <a:srgbClr val="404040">
                    <a:alpha val="100000"/>
                  </a:srgbClr>
                </a:solidFill>
                <a:latin typeface="Times New Roman"/>
                <a:ea typeface="Times New Roman"/>
                <a:cs typeface="Times New Roman"/>
              </a:rPr>
              <a:t>uygulamaları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diğer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üyelerle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paylaşın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bilgi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paylaşımını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işbirliğini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teşvik</a:t>
            </a:r>
            <a:r>
              <a:rPr lang="en-GB" sz="1100" kern="0" spc="0" dirty="0">
                <a:solidFill>
                  <a:srgbClr val="404040">
                    <a:alpha val="100000"/>
                  </a:srgbClr>
                </a:solidFill>
                <a:latin typeface="Times New Roman"/>
                <a:ea typeface="Times New Roman"/>
                <a:cs typeface="Times New Roman"/>
              </a:rPr>
              <a:t> ed</a:t>
            </a:r>
            <a:r>
              <a:rPr lang="tr-TR" sz="1100" kern="0" dirty="0">
                <a:solidFill>
                  <a:srgbClr val="404040">
                    <a:alpha val="100000"/>
                  </a:srgbClr>
                </a:solidFill>
                <a:latin typeface="Times New Roman"/>
                <a:ea typeface="Times New Roman"/>
                <a:cs typeface="Times New Roman"/>
              </a:rPr>
              <a:t>ilmelidir.</a:t>
            </a:r>
            <a:endParaRPr sz="1100" dirty="0">
              <a:latin typeface="Times New Roman"/>
              <a:ea typeface="Times New Roman"/>
              <a:cs typeface="Times New Roman"/>
            </a:endParaRPr>
          </a:p>
        </p:txBody>
      </p:sp>
      <p:sp>
        <p:nvSpPr>
          <p:cNvPr id="398" name="textbox 398"/>
          <p:cNvSpPr/>
          <p:nvPr/>
        </p:nvSpPr>
        <p:spPr>
          <a:xfrm>
            <a:off x="1206042" y="2944850"/>
            <a:ext cx="4511040" cy="335279"/>
          </a:xfrm>
          <a:prstGeom prst="rect">
            <a:avLst/>
          </a:prstGeom>
          <a:noFill/>
          <a:ln w="0" cap="flat">
            <a:noFill/>
            <a:prstDash val="solid"/>
            <a:miter lim="0"/>
          </a:ln>
        </p:spPr>
        <p:txBody>
          <a:bodyPr vert="horz" wrap="square" lIns="0" tIns="332" rIns="0" bIns="0"/>
          <a:lstStyle/>
          <a:p>
            <a:pPr marL="13970" indent="-1905" algn="l" rtl="0" eaLnBrk="0">
              <a:lnSpc>
                <a:spcPct val="111000"/>
              </a:lnSpc>
              <a:spcBef>
                <a:spcPts val="3"/>
              </a:spcBef>
              <a:tabLst/>
            </a:pPr>
            <a:r>
              <a:rPr lang="en-GB" sz="1100" kern="0" spc="0" dirty="0">
                <a:solidFill>
                  <a:srgbClr val="404040">
                    <a:alpha val="100000"/>
                  </a:srgbClr>
                </a:solidFill>
                <a:latin typeface="Times New Roman"/>
                <a:ea typeface="Times New Roman"/>
                <a:cs typeface="Times New Roman"/>
              </a:rPr>
              <a:t>Kendi </a:t>
            </a:r>
            <a:r>
              <a:rPr lang="en-GB" sz="1100" kern="0" spc="0" dirty="0" err="1">
                <a:solidFill>
                  <a:srgbClr val="404040">
                    <a:alpha val="100000"/>
                  </a:srgbClr>
                </a:solidFill>
                <a:latin typeface="Times New Roman"/>
                <a:ea typeface="Times New Roman"/>
                <a:cs typeface="Times New Roman"/>
              </a:rPr>
              <a:t>yeteneklerini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geliştirmek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ağı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genişletmek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için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ittifak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tarafından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düzenlenen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eğitim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konferans</a:t>
            </a:r>
            <a:r>
              <a:rPr lang="en-GB" sz="1100" kern="0" spc="0" dirty="0">
                <a:solidFill>
                  <a:srgbClr val="404040">
                    <a:alpha val="100000"/>
                  </a:srgbClr>
                </a:solidFill>
                <a:latin typeface="Times New Roman"/>
                <a:ea typeface="Times New Roman"/>
                <a:cs typeface="Times New Roman"/>
              </a:rPr>
              <a:t>, road show vb. </a:t>
            </a:r>
            <a:r>
              <a:rPr lang="en-GB" sz="1100" kern="0" spc="0" dirty="0" err="1">
                <a:solidFill>
                  <a:srgbClr val="404040">
                    <a:alpha val="100000"/>
                  </a:srgbClr>
                </a:solidFill>
                <a:latin typeface="Times New Roman"/>
                <a:ea typeface="Times New Roman"/>
                <a:cs typeface="Times New Roman"/>
              </a:rPr>
              <a:t>gibi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çeşitli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etkinliklere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aktif</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olarak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katılmak</a:t>
            </a:r>
            <a:r>
              <a:rPr lang="en-GB" sz="1100" kern="0" spc="0" dirty="0">
                <a:solidFill>
                  <a:srgbClr val="404040">
                    <a:alpha val="100000"/>
                  </a:srgbClr>
                </a:solidFill>
                <a:latin typeface="Times New Roman"/>
                <a:ea typeface="Times New Roman"/>
                <a:cs typeface="Times New Roman"/>
              </a:rPr>
              <a:t>.</a:t>
            </a:r>
          </a:p>
          <a:p>
            <a:pPr marL="13970" indent="-1905" algn="l" rtl="0" eaLnBrk="0">
              <a:lnSpc>
                <a:spcPct val="111000"/>
              </a:lnSpc>
              <a:spcBef>
                <a:spcPts val="3"/>
              </a:spcBef>
              <a:tabLst/>
            </a:pPr>
            <a:r>
              <a:rPr lang="en-GB" sz="1100" kern="0" spc="0" dirty="0" err="1">
                <a:solidFill>
                  <a:srgbClr val="404040">
                    <a:alpha val="100000"/>
                  </a:srgbClr>
                </a:solidFill>
                <a:latin typeface="Times New Roman"/>
                <a:ea typeface="Times New Roman"/>
                <a:cs typeface="Times New Roman"/>
              </a:rPr>
              <a:t>İttifaktaki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diğer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şirketlerin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projelerini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desteklemek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kaynak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paylaşımı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işbirliği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yoluyla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genel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gelişimi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yönlendirmek</a:t>
            </a:r>
            <a:r>
              <a:rPr lang="en-GB" sz="1100" kern="0" spc="0" dirty="0">
                <a:solidFill>
                  <a:srgbClr val="404040">
                    <a:alpha val="100000"/>
                  </a:srgbClr>
                </a:solidFill>
                <a:latin typeface="Times New Roman"/>
                <a:ea typeface="Times New Roman"/>
                <a:cs typeface="Times New Roman"/>
              </a:rPr>
              <a:t>.</a:t>
            </a:r>
            <a:endParaRPr sz="1100" dirty="0">
              <a:latin typeface="Times New Roman"/>
              <a:ea typeface="Times New Roman"/>
              <a:cs typeface="Times New Roman"/>
            </a:endParaRPr>
          </a:p>
        </p:txBody>
      </p:sp>
      <p:sp>
        <p:nvSpPr>
          <p:cNvPr id="400" name="textbox 400"/>
          <p:cNvSpPr/>
          <p:nvPr/>
        </p:nvSpPr>
        <p:spPr>
          <a:xfrm>
            <a:off x="6900912" y="2860871"/>
            <a:ext cx="4639767" cy="1148445"/>
          </a:xfrm>
          <a:prstGeom prst="rect">
            <a:avLst/>
          </a:prstGeom>
          <a:noFill/>
          <a:ln w="0" cap="flat">
            <a:noFill/>
            <a:prstDash val="solid"/>
            <a:miter lim="0"/>
          </a:ln>
        </p:spPr>
        <p:txBody>
          <a:bodyPr vert="horz" wrap="square" lIns="0" tIns="0" rIns="0" bIns="0"/>
          <a:lstStyle/>
          <a:p>
            <a:pPr algn="l" rtl="0" eaLnBrk="0">
              <a:lnSpc>
                <a:spcPct val="80965"/>
              </a:lnSpc>
              <a:tabLst/>
            </a:pPr>
            <a:endParaRPr sz="1100" dirty="0">
              <a:latin typeface="Arial"/>
              <a:ea typeface="Arial"/>
              <a:cs typeface="Arial"/>
            </a:endParaRPr>
          </a:p>
          <a:p>
            <a:pPr marL="12700" algn="l" rtl="0" eaLnBrk="0">
              <a:lnSpc>
                <a:spcPct val="79000"/>
              </a:lnSpc>
              <a:tabLst/>
            </a:pPr>
            <a:r>
              <a:rPr lang="en-GB" sz="1100" kern="0" spc="0" dirty="0" err="1">
                <a:solidFill>
                  <a:srgbClr val="404040">
                    <a:alpha val="100000"/>
                  </a:srgbClr>
                </a:solidFill>
                <a:latin typeface="Times New Roman"/>
                <a:ea typeface="Times New Roman"/>
                <a:cs typeface="Times New Roman"/>
              </a:rPr>
              <a:t>İşletmelerin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yerel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yasa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yönetmeliklere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uygun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olarak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faaliyet</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göstermesini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iyi </a:t>
            </a:r>
            <a:r>
              <a:rPr lang="en-GB" sz="1100" kern="0" spc="0" dirty="0" err="1">
                <a:solidFill>
                  <a:srgbClr val="404040">
                    <a:alpha val="100000"/>
                  </a:srgbClr>
                </a:solidFill>
                <a:latin typeface="Times New Roman"/>
                <a:ea typeface="Times New Roman"/>
                <a:cs typeface="Times New Roman"/>
              </a:rPr>
              <a:t>iş</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etiği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sosyal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sorumluluğu</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sürdürmesini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sağlamak</a:t>
            </a:r>
            <a:r>
              <a:rPr lang="en-GB" sz="1100" kern="0" spc="0" dirty="0">
                <a:solidFill>
                  <a:srgbClr val="404040">
                    <a:alpha val="100000"/>
                  </a:srgbClr>
                </a:solidFill>
                <a:latin typeface="Times New Roman"/>
                <a:ea typeface="Times New Roman"/>
                <a:cs typeface="Times New Roman"/>
              </a:rPr>
              <a:t>.</a:t>
            </a:r>
          </a:p>
          <a:p>
            <a:pPr marL="12700" algn="l" rtl="0" eaLnBrk="0">
              <a:lnSpc>
                <a:spcPct val="79000"/>
              </a:lnSpc>
              <a:tabLst/>
            </a:pPr>
            <a:endParaRPr lang="en-GB" sz="1100" kern="0" spc="0" dirty="0">
              <a:solidFill>
                <a:srgbClr val="404040">
                  <a:alpha val="100000"/>
                </a:srgbClr>
              </a:solidFill>
              <a:latin typeface="Times New Roman"/>
              <a:ea typeface="Times New Roman"/>
              <a:cs typeface="Times New Roman"/>
            </a:endParaRPr>
          </a:p>
          <a:p>
            <a:pPr marL="12700" algn="l" rtl="0" eaLnBrk="0">
              <a:lnSpc>
                <a:spcPct val="79000"/>
              </a:lnSpc>
              <a:tabLst/>
            </a:pPr>
            <a:r>
              <a:rPr lang="en-GB" sz="1100" kern="0" spc="0" dirty="0" err="1">
                <a:solidFill>
                  <a:srgbClr val="404040">
                    <a:alpha val="100000"/>
                  </a:srgbClr>
                </a:solidFill>
                <a:latin typeface="Times New Roman"/>
                <a:ea typeface="Times New Roman"/>
                <a:cs typeface="Times New Roman"/>
              </a:rPr>
              <a:t>Başkalarının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fikri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mülkiyet</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haklarına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saygı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gösterin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başkalarının</a:t>
            </a:r>
            <a:r>
              <a:rPr lang="en-GB" sz="1100" kern="0" spc="0" dirty="0">
                <a:solidFill>
                  <a:srgbClr val="404040">
                    <a:alpha val="100000"/>
                  </a:srgbClr>
                </a:solidFill>
                <a:latin typeface="Times New Roman"/>
                <a:ea typeface="Times New Roman"/>
                <a:cs typeface="Times New Roman"/>
              </a:rPr>
              <a:t> patent </a:t>
            </a:r>
            <a:r>
              <a:rPr lang="en-GB" sz="1100" kern="0" spc="0" dirty="0" err="1">
                <a:solidFill>
                  <a:srgbClr val="404040">
                    <a:alpha val="100000"/>
                  </a:srgbClr>
                </a:solidFill>
                <a:latin typeface="Times New Roman"/>
                <a:ea typeface="Times New Roman"/>
                <a:cs typeface="Times New Roman"/>
              </a:rPr>
              <a:t>haklarının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ticari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markalarının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diğer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meşru</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hak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menfaatlerinin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ihlal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edilmesini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önle</a:t>
            </a:r>
            <a:r>
              <a:rPr lang="tr-TR" sz="1100" kern="0" spc="0" dirty="0" err="1">
                <a:solidFill>
                  <a:srgbClr val="404040">
                    <a:alpha val="100000"/>
                  </a:srgbClr>
                </a:solidFill>
                <a:latin typeface="Times New Roman"/>
                <a:ea typeface="Times New Roman"/>
                <a:cs typeface="Times New Roman"/>
              </a:rPr>
              <a:t>mek</a:t>
            </a:r>
            <a:r>
              <a:rPr lang="en-GB" sz="1100" kern="0" spc="0" dirty="0">
                <a:solidFill>
                  <a:srgbClr val="404040">
                    <a:alpha val="100000"/>
                  </a:srgbClr>
                </a:solidFill>
                <a:latin typeface="Times New Roman"/>
                <a:ea typeface="Times New Roman"/>
                <a:cs typeface="Times New Roman"/>
              </a:rPr>
              <a:t>.</a:t>
            </a:r>
            <a:endParaRPr sz="1100" dirty="0">
              <a:latin typeface="Times New Roman"/>
              <a:ea typeface="Times New Roman"/>
              <a:cs typeface="Times New Roman"/>
            </a:endParaRPr>
          </a:p>
        </p:txBody>
      </p:sp>
      <p:sp>
        <p:nvSpPr>
          <p:cNvPr id="402" name="textbox 402"/>
          <p:cNvSpPr/>
          <p:nvPr/>
        </p:nvSpPr>
        <p:spPr>
          <a:xfrm>
            <a:off x="534433" y="594083"/>
            <a:ext cx="3134360" cy="407669"/>
          </a:xfrm>
          <a:prstGeom prst="rect">
            <a:avLst/>
          </a:prstGeom>
          <a:noFill/>
          <a:ln w="0" cap="flat">
            <a:noFill/>
            <a:prstDash val="solid"/>
            <a:miter lim="0"/>
          </a:ln>
        </p:spPr>
        <p:txBody>
          <a:bodyPr vert="horz" wrap="square" lIns="0" tIns="0" rIns="0" bIns="0"/>
          <a:lstStyle/>
          <a:p>
            <a:pPr algn="l" rtl="0" eaLnBrk="0">
              <a:lnSpc>
                <a:spcPct val="79738"/>
              </a:lnSpc>
              <a:tabLst/>
            </a:pPr>
            <a:endParaRPr sz="100" dirty="0">
              <a:latin typeface="Arial"/>
              <a:ea typeface="Arial"/>
              <a:cs typeface="Arial"/>
            </a:endParaRPr>
          </a:p>
          <a:p>
            <a:pPr marL="12700" algn="l" rtl="0" eaLnBrk="0">
              <a:lnSpc>
                <a:spcPct val="93000"/>
              </a:lnSpc>
              <a:tabLst/>
            </a:pPr>
            <a:r>
              <a:rPr lang="en-US" sz="1300" kern="0" spc="180" dirty="0" err="1">
                <a:solidFill>
                  <a:srgbClr val="001450">
                    <a:alpha val="100000"/>
                  </a:srgbClr>
                </a:solidFill>
                <a:latin typeface="Arial"/>
                <a:ea typeface="Arial"/>
                <a:cs typeface="Arial"/>
              </a:rPr>
              <a:t>Üye</a:t>
            </a:r>
            <a:r>
              <a:rPr lang="en-US" sz="1300" kern="0" spc="180" dirty="0">
                <a:solidFill>
                  <a:srgbClr val="001450">
                    <a:alpha val="100000"/>
                  </a:srgbClr>
                </a:solidFill>
                <a:latin typeface="Arial"/>
                <a:ea typeface="Arial"/>
                <a:cs typeface="Arial"/>
              </a:rPr>
              <a:t> </a:t>
            </a:r>
            <a:r>
              <a:rPr lang="en-US" sz="1300" kern="0" spc="180" dirty="0" err="1">
                <a:solidFill>
                  <a:srgbClr val="001450">
                    <a:alpha val="100000"/>
                  </a:srgbClr>
                </a:solidFill>
                <a:latin typeface="Arial"/>
                <a:ea typeface="Arial"/>
                <a:cs typeface="Arial"/>
              </a:rPr>
              <a:t>Sorumlulukları</a:t>
            </a:r>
            <a:r>
              <a:rPr lang="en-US" sz="1300" kern="0" spc="180" dirty="0">
                <a:solidFill>
                  <a:srgbClr val="001450">
                    <a:alpha val="100000"/>
                  </a:srgbClr>
                </a:solidFill>
                <a:latin typeface="Arial"/>
                <a:ea typeface="Arial"/>
                <a:cs typeface="Arial"/>
              </a:rPr>
              <a:t> </a:t>
            </a:r>
            <a:r>
              <a:rPr lang="en-US" sz="1300" kern="0" spc="180" dirty="0" err="1">
                <a:solidFill>
                  <a:srgbClr val="001450">
                    <a:alpha val="100000"/>
                  </a:srgbClr>
                </a:solidFill>
                <a:latin typeface="Arial"/>
                <a:ea typeface="Arial"/>
                <a:cs typeface="Arial"/>
              </a:rPr>
              <a:t>ve</a:t>
            </a:r>
            <a:r>
              <a:rPr lang="en-US" sz="1300" kern="0" spc="180" dirty="0">
                <a:solidFill>
                  <a:srgbClr val="001450">
                    <a:alpha val="100000"/>
                  </a:srgbClr>
                </a:solidFill>
                <a:latin typeface="Arial"/>
                <a:ea typeface="Arial"/>
                <a:cs typeface="Arial"/>
              </a:rPr>
              <a:t> </a:t>
            </a:r>
            <a:r>
              <a:rPr lang="en-US" sz="1300" kern="0" spc="180" dirty="0" err="1">
                <a:solidFill>
                  <a:srgbClr val="001450">
                    <a:alpha val="100000"/>
                  </a:srgbClr>
                </a:solidFill>
                <a:latin typeface="Arial"/>
                <a:ea typeface="Arial"/>
                <a:cs typeface="Arial"/>
              </a:rPr>
              <a:t>Yükümlülükleri</a:t>
            </a:r>
            <a:r>
              <a:rPr lang="en-US" sz="1300" kern="0" spc="180" dirty="0">
                <a:solidFill>
                  <a:srgbClr val="001450">
                    <a:alpha val="100000"/>
                  </a:srgbClr>
                </a:solidFill>
                <a:latin typeface="Arial"/>
                <a:ea typeface="Arial"/>
                <a:cs typeface="Arial"/>
              </a:rPr>
              <a:t>:</a:t>
            </a:r>
            <a:endParaRPr lang="en-US" sz="1400" dirty="0">
              <a:latin typeface="Arial"/>
              <a:ea typeface="Arial"/>
              <a:cs typeface="Arial"/>
            </a:endParaRPr>
          </a:p>
        </p:txBody>
      </p:sp>
      <p:sp>
        <p:nvSpPr>
          <p:cNvPr id="404" name="textbox 404"/>
          <p:cNvSpPr/>
          <p:nvPr/>
        </p:nvSpPr>
        <p:spPr>
          <a:xfrm>
            <a:off x="1206728" y="1702523"/>
            <a:ext cx="4598670" cy="216534"/>
          </a:xfrm>
          <a:prstGeom prst="rect">
            <a:avLst/>
          </a:prstGeom>
          <a:noFill/>
          <a:ln w="0" cap="flat">
            <a:noFill/>
            <a:prstDash val="solid"/>
            <a:miter lim="0"/>
          </a:ln>
        </p:spPr>
        <p:txBody>
          <a:bodyPr vert="horz" wrap="square" lIns="0" tIns="0" rIns="0" bIns="0"/>
          <a:lstStyle/>
          <a:p>
            <a:pPr algn="l" rtl="0" eaLnBrk="0">
              <a:lnSpc>
                <a:spcPct val="80965"/>
              </a:lnSpc>
              <a:tabLst/>
            </a:pPr>
            <a:endParaRPr sz="1100" dirty="0">
              <a:latin typeface="Arial"/>
              <a:ea typeface="Arial"/>
              <a:cs typeface="Arial"/>
            </a:endParaRPr>
          </a:p>
          <a:p>
            <a:pPr marL="12700" algn="l" rtl="0" eaLnBrk="0">
              <a:lnSpc>
                <a:spcPct val="79000"/>
              </a:lnSpc>
              <a:tabLst/>
            </a:pPr>
            <a:r>
              <a:rPr lang="en-GB" sz="1100" kern="0" spc="0" dirty="0" err="1">
                <a:solidFill>
                  <a:srgbClr val="404040">
                    <a:alpha val="100000"/>
                  </a:srgbClr>
                </a:solidFill>
                <a:latin typeface="Times New Roman"/>
                <a:ea typeface="Times New Roman"/>
                <a:cs typeface="Times New Roman"/>
              </a:rPr>
              <a:t>Üyeler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kuruluşun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itibarını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imajını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korumak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için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hizmet</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merkezinin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kural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düzenlemelerine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uymalıdır</a:t>
            </a:r>
            <a:r>
              <a:rPr lang="en-GB" sz="1100" kern="0" spc="0" dirty="0">
                <a:solidFill>
                  <a:srgbClr val="404040">
                    <a:alpha val="100000"/>
                  </a:srgbClr>
                </a:solidFill>
                <a:latin typeface="Times New Roman"/>
                <a:ea typeface="Times New Roman"/>
                <a:cs typeface="Times New Roman"/>
              </a:rPr>
              <a:t>.</a:t>
            </a:r>
          </a:p>
          <a:p>
            <a:pPr marL="12700" algn="l" rtl="0" eaLnBrk="0">
              <a:lnSpc>
                <a:spcPct val="79000"/>
              </a:lnSpc>
              <a:tabLst/>
            </a:pPr>
            <a:r>
              <a:rPr lang="tr-TR" sz="1100" kern="0" spc="0" dirty="0">
                <a:solidFill>
                  <a:srgbClr val="404040">
                    <a:alpha val="100000"/>
                  </a:srgbClr>
                </a:solidFill>
                <a:latin typeface="Times New Roman"/>
                <a:ea typeface="Times New Roman"/>
                <a:cs typeface="Times New Roman"/>
              </a:rPr>
              <a:t>Platform </a:t>
            </a:r>
            <a:r>
              <a:rPr lang="en-GB" sz="1100" kern="0" spc="0" dirty="0" err="1">
                <a:solidFill>
                  <a:srgbClr val="404040">
                    <a:alpha val="100000"/>
                  </a:srgbClr>
                </a:solidFill>
                <a:latin typeface="Times New Roman"/>
                <a:ea typeface="Times New Roman"/>
                <a:cs typeface="Times New Roman"/>
              </a:rPr>
              <a:t>tarafından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düzenlenen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toplantılara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eğitimlere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etkinliklere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düzenli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olarak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katılmalı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tartışmalara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karar</a:t>
            </a:r>
            <a:r>
              <a:rPr lang="en-GB" sz="1100" kern="0" spc="0" dirty="0">
                <a:solidFill>
                  <a:srgbClr val="404040">
                    <a:alpha val="100000"/>
                  </a:srgbClr>
                </a:solidFill>
                <a:latin typeface="Times New Roman"/>
                <a:ea typeface="Times New Roman"/>
                <a:cs typeface="Times New Roman"/>
              </a:rPr>
              <a:t> alma </a:t>
            </a:r>
            <a:r>
              <a:rPr lang="en-GB" sz="1100" kern="0" spc="0" dirty="0" err="1">
                <a:solidFill>
                  <a:srgbClr val="404040">
                    <a:alpha val="100000"/>
                  </a:srgbClr>
                </a:solidFill>
                <a:latin typeface="Times New Roman"/>
                <a:ea typeface="Times New Roman"/>
                <a:cs typeface="Times New Roman"/>
              </a:rPr>
              <a:t>süreçlerine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aktif</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olarak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iştirak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etmelidir</a:t>
            </a:r>
            <a:r>
              <a:rPr lang="en-GB" sz="1100" kern="0" spc="0" dirty="0">
                <a:solidFill>
                  <a:srgbClr val="404040">
                    <a:alpha val="100000"/>
                  </a:srgbClr>
                </a:solidFill>
                <a:latin typeface="Times New Roman"/>
                <a:ea typeface="Times New Roman"/>
                <a:cs typeface="Times New Roman"/>
              </a:rPr>
              <a:t>.</a:t>
            </a:r>
            <a:endParaRPr sz="1100" dirty="0">
              <a:latin typeface="Times New Roman"/>
              <a:ea typeface="Times New Roman"/>
              <a:cs typeface="Times New Roman"/>
            </a:endParaRPr>
          </a:p>
        </p:txBody>
      </p:sp>
      <p:sp>
        <p:nvSpPr>
          <p:cNvPr id="406" name="textbox 406"/>
          <p:cNvSpPr/>
          <p:nvPr/>
        </p:nvSpPr>
        <p:spPr>
          <a:xfrm>
            <a:off x="1206042" y="5608573"/>
            <a:ext cx="3866515" cy="216534"/>
          </a:xfrm>
          <a:prstGeom prst="rect">
            <a:avLst/>
          </a:prstGeom>
          <a:noFill/>
          <a:ln w="0" cap="flat">
            <a:noFill/>
            <a:prstDash val="solid"/>
            <a:miter lim="0"/>
          </a:ln>
        </p:spPr>
        <p:txBody>
          <a:bodyPr vert="horz" wrap="square" lIns="0" tIns="336" rIns="0" bIns="0"/>
          <a:lstStyle/>
          <a:p>
            <a:pPr marL="12700" algn="l" rtl="0" eaLnBrk="0">
              <a:lnSpc>
                <a:spcPct val="111000"/>
              </a:lnSpc>
              <a:spcBef>
                <a:spcPts val="3"/>
              </a:spcBef>
              <a:tabLst/>
            </a:pPr>
            <a:r>
              <a:rPr lang="en-GB" sz="1100" kern="0" spc="0" dirty="0" err="1">
                <a:solidFill>
                  <a:srgbClr val="404040">
                    <a:alpha val="100000"/>
                  </a:srgbClr>
                </a:solidFill>
                <a:latin typeface="Times New Roman"/>
                <a:ea typeface="Times New Roman"/>
                <a:cs typeface="Times New Roman"/>
              </a:rPr>
              <a:t>Ticari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faaliyetlerin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çevre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üzerindeki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etkisini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azaltmak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sürdürülebilir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kalkınmayı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teşvik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etmek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için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aktif</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olarak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önlemler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alın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Sosyal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yardım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faaliyetlerine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aktif</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olarak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katılın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çalışanların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refahına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toplumsal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gelişime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önem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verin</a:t>
            </a:r>
            <a:r>
              <a:rPr lang="en-GB" sz="1100" kern="0" spc="0" dirty="0">
                <a:solidFill>
                  <a:srgbClr val="404040">
                    <a:alpha val="100000"/>
                  </a:srgbClr>
                </a:solidFill>
                <a:latin typeface="Times New Roman"/>
                <a:ea typeface="Times New Roman"/>
                <a:cs typeface="Times New Roman"/>
              </a:rPr>
              <a:t>.</a:t>
            </a:r>
            <a:endParaRPr sz="1100" dirty="0">
              <a:latin typeface="Times New Roman"/>
              <a:ea typeface="Times New Roman"/>
              <a:cs typeface="Times New Roman"/>
            </a:endParaRPr>
          </a:p>
        </p:txBody>
      </p:sp>
      <p:sp>
        <p:nvSpPr>
          <p:cNvPr id="408" name="textbox 408"/>
          <p:cNvSpPr/>
          <p:nvPr/>
        </p:nvSpPr>
        <p:spPr>
          <a:xfrm>
            <a:off x="1206042" y="4306556"/>
            <a:ext cx="3841115" cy="216534"/>
          </a:xfrm>
          <a:prstGeom prst="rect">
            <a:avLst/>
          </a:prstGeom>
          <a:noFill/>
          <a:ln w="0" cap="flat">
            <a:noFill/>
            <a:prstDash val="solid"/>
            <a:miter lim="0"/>
          </a:ln>
        </p:spPr>
        <p:txBody>
          <a:bodyPr vert="horz" wrap="square" lIns="0" tIns="336" rIns="0" bIns="0"/>
          <a:lstStyle/>
          <a:p>
            <a:pPr marL="12700" indent="635" algn="l" rtl="0" eaLnBrk="0">
              <a:lnSpc>
                <a:spcPct val="111000"/>
              </a:lnSpc>
              <a:spcBef>
                <a:spcPts val="3"/>
              </a:spcBef>
              <a:tabLst/>
            </a:pPr>
            <a:r>
              <a:rPr lang="en-GB" sz="1100" kern="0" spc="0" dirty="0" err="1">
                <a:solidFill>
                  <a:srgbClr val="404040">
                    <a:alpha val="100000"/>
                  </a:srgbClr>
                </a:solidFill>
                <a:latin typeface="Times New Roman"/>
                <a:ea typeface="Times New Roman"/>
                <a:cs typeface="Times New Roman"/>
              </a:rPr>
              <a:t>Hizmeti</a:t>
            </a:r>
            <a:r>
              <a:rPr lang="en-GB" sz="1100" kern="0" spc="0" dirty="0">
                <a:solidFill>
                  <a:srgbClr val="404040">
                    <a:alpha val="100000"/>
                  </a:srgbClr>
                </a:solidFill>
                <a:latin typeface="Times New Roman"/>
                <a:ea typeface="Times New Roman"/>
                <a:cs typeface="Times New Roman"/>
              </a:rPr>
              <a:t> optimize </a:t>
            </a:r>
            <a:r>
              <a:rPr lang="en-GB" sz="1100" kern="0" spc="0" dirty="0" err="1">
                <a:solidFill>
                  <a:srgbClr val="404040">
                    <a:alpha val="100000"/>
                  </a:srgbClr>
                </a:solidFill>
                <a:latin typeface="Times New Roman"/>
                <a:ea typeface="Times New Roman"/>
                <a:cs typeface="Times New Roman"/>
              </a:rPr>
              <a:t>etmek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için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hizmet</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kalitesi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destek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gereksinimleri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hakkında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hizmet</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merkezi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yönetim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ekibine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düzenli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bildirim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Hizmetlerin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değerlendirilmesine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aktif</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olarak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katılın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yapıcı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öneri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tavsiyelerde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bulunun</a:t>
            </a:r>
            <a:r>
              <a:rPr lang="en-GB" sz="1100" kern="0" spc="0" dirty="0">
                <a:solidFill>
                  <a:srgbClr val="404040">
                    <a:alpha val="100000"/>
                  </a:srgbClr>
                </a:solidFill>
                <a:latin typeface="Times New Roman"/>
                <a:ea typeface="Times New Roman"/>
                <a:cs typeface="Times New Roman"/>
              </a:rPr>
              <a:t>.</a:t>
            </a:r>
            <a:endParaRPr sz="1100" dirty="0">
              <a:latin typeface="Times New Roman"/>
              <a:ea typeface="Times New Roman"/>
              <a:cs typeface="Times New Roman"/>
            </a:endParaRPr>
          </a:p>
        </p:txBody>
      </p:sp>
      <p:pic>
        <p:nvPicPr>
          <p:cNvPr id="410" name="picture 410"/>
          <p:cNvPicPr>
            <a:picLocks noChangeAspect="1"/>
          </p:cNvPicPr>
          <p:nvPr/>
        </p:nvPicPr>
        <p:blipFill>
          <a:blip r:embed="rId3"/>
          <a:stretch>
            <a:fillRect/>
          </a:stretch>
        </p:blipFill>
        <p:spPr>
          <a:xfrm rot="21600000">
            <a:off x="8523209" y="607207"/>
            <a:ext cx="930402" cy="293869"/>
          </a:xfrm>
          <a:prstGeom prst="rect">
            <a:avLst/>
          </a:prstGeom>
        </p:spPr>
      </p:pic>
      <p:grpSp>
        <p:nvGrpSpPr>
          <p:cNvPr id="32" name="group 32"/>
          <p:cNvGrpSpPr/>
          <p:nvPr/>
        </p:nvGrpSpPr>
        <p:grpSpPr>
          <a:xfrm rot="21600000">
            <a:off x="6335267" y="1578864"/>
            <a:ext cx="460248" cy="475488"/>
            <a:chOff x="0" y="0"/>
            <a:chExt cx="460248" cy="475488"/>
          </a:xfrm>
        </p:grpSpPr>
        <p:pic>
          <p:nvPicPr>
            <p:cNvPr id="412" name="picture 412"/>
            <p:cNvPicPr>
              <a:picLocks noChangeAspect="1"/>
            </p:cNvPicPr>
            <p:nvPr/>
          </p:nvPicPr>
          <p:blipFill>
            <a:blip r:embed="rId4"/>
            <a:stretch>
              <a:fillRect/>
            </a:stretch>
          </p:blipFill>
          <p:spPr>
            <a:xfrm rot="21600000">
              <a:off x="0" y="0"/>
              <a:ext cx="460248" cy="475488"/>
            </a:xfrm>
            <a:prstGeom prst="rect">
              <a:avLst/>
            </a:prstGeom>
          </p:spPr>
        </p:pic>
        <p:sp>
          <p:nvSpPr>
            <p:cNvPr id="414" name="textbox 414"/>
            <p:cNvSpPr/>
            <p:nvPr/>
          </p:nvSpPr>
          <p:spPr>
            <a:xfrm>
              <a:off x="-12700" y="-12700"/>
              <a:ext cx="485775" cy="553084"/>
            </a:xfrm>
            <a:prstGeom prst="rect">
              <a:avLst/>
            </a:prstGeom>
            <a:noFill/>
            <a:ln w="0" cap="flat">
              <a:noFill/>
              <a:prstDash val="solid"/>
              <a:miter lim="0"/>
            </a:ln>
          </p:spPr>
          <p:txBody>
            <a:bodyPr vert="horz" wrap="square" lIns="0" tIns="0" rIns="0" bIns="0"/>
            <a:lstStyle/>
            <a:p>
              <a:pPr algn="l" rtl="0" eaLnBrk="0">
                <a:lnSpc>
                  <a:spcPct val="111000"/>
                </a:lnSpc>
                <a:tabLst/>
              </a:pPr>
              <a:endParaRPr sz="1000" dirty="0">
                <a:latin typeface="Arial"/>
                <a:ea typeface="Arial"/>
                <a:cs typeface="Arial"/>
              </a:endParaRPr>
            </a:p>
            <a:p>
              <a:pPr algn="l" rtl="0" eaLnBrk="0">
                <a:lnSpc>
                  <a:spcPct val="7371"/>
                </a:lnSpc>
                <a:tabLst/>
              </a:pPr>
              <a:endParaRPr sz="100" dirty="0">
                <a:latin typeface="Arial"/>
                <a:ea typeface="Arial"/>
                <a:cs typeface="Arial"/>
              </a:endParaRPr>
            </a:p>
            <a:p>
              <a:pPr marL="189864" algn="l" rtl="0" eaLnBrk="0">
                <a:lnSpc>
                  <a:spcPct val="81000"/>
                </a:lnSpc>
                <a:tabLst/>
              </a:pPr>
              <a:r>
                <a:rPr sz="1700" kern="0" spc="0" dirty="0">
                  <a:solidFill>
                    <a:srgbClr val="FFFFFF">
                      <a:alpha val="100000"/>
                    </a:srgbClr>
                  </a:solidFill>
                  <a:latin typeface="Times New Roman"/>
                  <a:ea typeface="Times New Roman"/>
                  <a:cs typeface="Times New Roman"/>
                </a:rPr>
                <a:t>2</a:t>
              </a:r>
              <a:endParaRPr sz="1700" dirty="0">
                <a:latin typeface="Times New Roman"/>
                <a:ea typeface="Times New Roman"/>
                <a:cs typeface="Times New Roman"/>
              </a:endParaRPr>
            </a:p>
          </p:txBody>
        </p:sp>
      </p:grpSp>
      <p:grpSp>
        <p:nvGrpSpPr>
          <p:cNvPr id="34" name="group 34"/>
          <p:cNvGrpSpPr/>
          <p:nvPr/>
        </p:nvGrpSpPr>
        <p:grpSpPr>
          <a:xfrm rot="21600000">
            <a:off x="6335267" y="2880360"/>
            <a:ext cx="460248" cy="475488"/>
            <a:chOff x="0" y="0"/>
            <a:chExt cx="460248" cy="475488"/>
          </a:xfrm>
        </p:grpSpPr>
        <p:pic>
          <p:nvPicPr>
            <p:cNvPr id="416" name="picture 416"/>
            <p:cNvPicPr>
              <a:picLocks noChangeAspect="1"/>
            </p:cNvPicPr>
            <p:nvPr/>
          </p:nvPicPr>
          <p:blipFill>
            <a:blip r:embed="rId5"/>
            <a:stretch>
              <a:fillRect/>
            </a:stretch>
          </p:blipFill>
          <p:spPr>
            <a:xfrm rot="21600000">
              <a:off x="0" y="0"/>
              <a:ext cx="460248" cy="475488"/>
            </a:xfrm>
            <a:prstGeom prst="rect">
              <a:avLst/>
            </a:prstGeom>
          </p:spPr>
        </p:pic>
        <p:sp>
          <p:nvSpPr>
            <p:cNvPr id="418" name="textbox 418"/>
            <p:cNvSpPr/>
            <p:nvPr/>
          </p:nvSpPr>
          <p:spPr>
            <a:xfrm>
              <a:off x="-12700" y="-12700"/>
              <a:ext cx="485775" cy="553084"/>
            </a:xfrm>
            <a:prstGeom prst="rect">
              <a:avLst/>
            </a:prstGeom>
            <a:noFill/>
            <a:ln w="0" cap="flat">
              <a:noFill/>
              <a:prstDash val="solid"/>
              <a:miter lim="0"/>
            </a:ln>
          </p:spPr>
          <p:txBody>
            <a:bodyPr vert="horz" wrap="square" lIns="0" tIns="0" rIns="0" bIns="0"/>
            <a:lstStyle/>
            <a:p>
              <a:pPr algn="l" rtl="0" eaLnBrk="0">
                <a:lnSpc>
                  <a:spcPct val="112000"/>
                </a:lnSpc>
                <a:tabLst/>
              </a:pPr>
              <a:endParaRPr sz="1000" dirty="0">
                <a:latin typeface="Arial"/>
                <a:ea typeface="Arial"/>
                <a:cs typeface="Arial"/>
              </a:endParaRPr>
            </a:p>
            <a:p>
              <a:pPr marL="188595" algn="l" rtl="0" eaLnBrk="0">
                <a:lnSpc>
                  <a:spcPct val="81000"/>
                </a:lnSpc>
                <a:spcBef>
                  <a:spcPts val="1"/>
                </a:spcBef>
                <a:tabLst/>
              </a:pPr>
              <a:r>
                <a:rPr sz="1700" kern="0" spc="10" dirty="0">
                  <a:solidFill>
                    <a:srgbClr val="FFFFFF">
                      <a:alpha val="100000"/>
                    </a:srgbClr>
                  </a:solidFill>
                  <a:latin typeface="Times New Roman"/>
                  <a:ea typeface="Times New Roman"/>
                  <a:cs typeface="Times New Roman"/>
                </a:rPr>
                <a:t>4</a:t>
              </a:r>
              <a:endParaRPr sz="1700" dirty="0">
                <a:latin typeface="Times New Roman"/>
                <a:ea typeface="Times New Roman"/>
                <a:cs typeface="Times New Roman"/>
              </a:endParaRPr>
            </a:p>
          </p:txBody>
        </p:sp>
      </p:grpSp>
      <p:grpSp>
        <p:nvGrpSpPr>
          <p:cNvPr id="36" name="group 36"/>
          <p:cNvGrpSpPr/>
          <p:nvPr/>
        </p:nvGrpSpPr>
        <p:grpSpPr>
          <a:xfrm rot="21600000">
            <a:off x="6335267" y="4181855"/>
            <a:ext cx="460248" cy="475488"/>
            <a:chOff x="0" y="0"/>
            <a:chExt cx="460248" cy="475488"/>
          </a:xfrm>
        </p:grpSpPr>
        <p:pic>
          <p:nvPicPr>
            <p:cNvPr id="420" name="picture 420"/>
            <p:cNvPicPr>
              <a:picLocks noChangeAspect="1"/>
            </p:cNvPicPr>
            <p:nvPr/>
          </p:nvPicPr>
          <p:blipFill>
            <a:blip r:embed="rId6"/>
            <a:stretch>
              <a:fillRect/>
            </a:stretch>
          </p:blipFill>
          <p:spPr>
            <a:xfrm rot="21600000">
              <a:off x="0" y="0"/>
              <a:ext cx="460248" cy="475488"/>
            </a:xfrm>
            <a:prstGeom prst="rect">
              <a:avLst/>
            </a:prstGeom>
          </p:spPr>
        </p:pic>
        <p:sp>
          <p:nvSpPr>
            <p:cNvPr id="422" name="textbox 422"/>
            <p:cNvSpPr/>
            <p:nvPr/>
          </p:nvSpPr>
          <p:spPr>
            <a:xfrm>
              <a:off x="-12700" y="-12700"/>
              <a:ext cx="485775" cy="550544"/>
            </a:xfrm>
            <a:prstGeom prst="rect">
              <a:avLst/>
            </a:prstGeom>
            <a:noFill/>
            <a:ln w="0" cap="flat">
              <a:noFill/>
              <a:prstDash val="solid"/>
              <a:miter lim="0"/>
            </a:ln>
          </p:spPr>
          <p:txBody>
            <a:bodyPr vert="horz" wrap="square" lIns="0" tIns="0" rIns="0" bIns="0"/>
            <a:lstStyle/>
            <a:p>
              <a:pPr algn="l" rtl="0" eaLnBrk="0">
                <a:lnSpc>
                  <a:spcPct val="112000"/>
                </a:lnSpc>
                <a:tabLst/>
              </a:pPr>
              <a:endParaRPr sz="1000" dirty="0">
                <a:latin typeface="Arial"/>
                <a:ea typeface="Arial"/>
                <a:cs typeface="Arial"/>
              </a:endParaRPr>
            </a:p>
            <a:p>
              <a:pPr marL="194945" algn="l" rtl="0" eaLnBrk="0">
                <a:lnSpc>
                  <a:spcPct val="81000"/>
                </a:lnSpc>
                <a:spcBef>
                  <a:spcPts val="5"/>
                </a:spcBef>
                <a:tabLst/>
              </a:pPr>
              <a:r>
                <a:rPr sz="1700" kern="0" spc="-10" dirty="0">
                  <a:solidFill>
                    <a:srgbClr val="FFFFFF">
                      <a:alpha val="100000"/>
                    </a:srgbClr>
                  </a:solidFill>
                  <a:latin typeface="Times New Roman"/>
                  <a:ea typeface="Times New Roman"/>
                  <a:cs typeface="Times New Roman"/>
                </a:rPr>
                <a:t>6</a:t>
              </a:r>
              <a:endParaRPr sz="1700" dirty="0">
                <a:latin typeface="Times New Roman"/>
                <a:ea typeface="Times New Roman"/>
                <a:cs typeface="Times New Roman"/>
              </a:endParaRPr>
            </a:p>
          </p:txBody>
        </p:sp>
      </p:grpSp>
      <p:grpSp>
        <p:nvGrpSpPr>
          <p:cNvPr id="38" name="group 38"/>
          <p:cNvGrpSpPr/>
          <p:nvPr/>
        </p:nvGrpSpPr>
        <p:grpSpPr>
          <a:xfrm rot="21600000">
            <a:off x="6335267" y="5484875"/>
            <a:ext cx="460248" cy="475488"/>
            <a:chOff x="0" y="0"/>
            <a:chExt cx="460248" cy="475488"/>
          </a:xfrm>
        </p:grpSpPr>
        <p:pic>
          <p:nvPicPr>
            <p:cNvPr id="424" name="picture 424"/>
            <p:cNvPicPr>
              <a:picLocks noChangeAspect="1"/>
            </p:cNvPicPr>
            <p:nvPr/>
          </p:nvPicPr>
          <p:blipFill>
            <a:blip r:embed="rId7"/>
            <a:stretch>
              <a:fillRect/>
            </a:stretch>
          </p:blipFill>
          <p:spPr>
            <a:xfrm rot="21600000">
              <a:off x="0" y="0"/>
              <a:ext cx="460248" cy="475488"/>
            </a:xfrm>
            <a:prstGeom prst="rect">
              <a:avLst/>
            </a:prstGeom>
          </p:spPr>
        </p:pic>
        <p:sp>
          <p:nvSpPr>
            <p:cNvPr id="426" name="textbox 426"/>
            <p:cNvSpPr/>
            <p:nvPr/>
          </p:nvSpPr>
          <p:spPr>
            <a:xfrm>
              <a:off x="-12700" y="-12700"/>
              <a:ext cx="485775" cy="550544"/>
            </a:xfrm>
            <a:prstGeom prst="rect">
              <a:avLst/>
            </a:prstGeom>
            <a:noFill/>
            <a:ln w="0" cap="flat">
              <a:noFill/>
              <a:prstDash val="solid"/>
              <a:miter lim="0"/>
            </a:ln>
          </p:spPr>
          <p:txBody>
            <a:bodyPr vert="horz" wrap="square" lIns="0" tIns="0" rIns="0" bIns="0"/>
            <a:lstStyle/>
            <a:p>
              <a:pPr algn="l" rtl="0" eaLnBrk="0">
                <a:lnSpc>
                  <a:spcPct val="111000"/>
                </a:lnSpc>
                <a:tabLst/>
              </a:pPr>
              <a:endParaRPr sz="1000" dirty="0">
                <a:latin typeface="Arial"/>
                <a:ea typeface="Arial"/>
                <a:cs typeface="Arial"/>
              </a:endParaRPr>
            </a:p>
            <a:p>
              <a:pPr algn="l" rtl="0" eaLnBrk="0">
                <a:lnSpc>
                  <a:spcPct val="7521"/>
                </a:lnSpc>
                <a:tabLst/>
              </a:pPr>
              <a:endParaRPr sz="100" dirty="0">
                <a:latin typeface="Arial"/>
                <a:ea typeface="Arial"/>
                <a:cs typeface="Arial"/>
              </a:endParaRPr>
            </a:p>
            <a:p>
              <a:pPr marL="199389" algn="l" rtl="0" eaLnBrk="0">
                <a:lnSpc>
                  <a:spcPct val="81000"/>
                </a:lnSpc>
                <a:tabLst/>
              </a:pPr>
              <a:r>
                <a:rPr sz="1700" kern="0" spc="-10" dirty="0">
                  <a:solidFill>
                    <a:srgbClr val="FFFFFF">
                      <a:alpha val="100000"/>
                    </a:srgbClr>
                  </a:solidFill>
                  <a:latin typeface="Times New Roman"/>
                  <a:ea typeface="Times New Roman"/>
                  <a:cs typeface="Times New Roman"/>
                </a:rPr>
                <a:t>8</a:t>
              </a:r>
              <a:endParaRPr sz="1700" dirty="0">
                <a:latin typeface="Times New Roman"/>
                <a:ea typeface="Times New Roman"/>
                <a:cs typeface="Times New Roman"/>
              </a:endParaRPr>
            </a:p>
          </p:txBody>
        </p:sp>
      </p:grpSp>
      <p:grpSp>
        <p:nvGrpSpPr>
          <p:cNvPr id="40" name="group 40"/>
          <p:cNvGrpSpPr/>
          <p:nvPr/>
        </p:nvGrpSpPr>
        <p:grpSpPr>
          <a:xfrm rot="21600000">
            <a:off x="641604" y="1578864"/>
            <a:ext cx="460248" cy="475488"/>
            <a:chOff x="0" y="0"/>
            <a:chExt cx="460248" cy="475488"/>
          </a:xfrm>
        </p:grpSpPr>
        <p:pic>
          <p:nvPicPr>
            <p:cNvPr id="428" name="picture 428"/>
            <p:cNvPicPr>
              <a:picLocks noChangeAspect="1"/>
            </p:cNvPicPr>
            <p:nvPr/>
          </p:nvPicPr>
          <p:blipFill>
            <a:blip r:embed="rId8"/>
            <a:stretch>
              <a:fillRect/>
            </a:stretch>
          </p:blipFill>
          <p:spPr>
            <a:xfrm rot="21600000">
              <a:off x="0" y="0"/>
              <a:ext cx="460248" cy="475488"/>
            </a:xfrm>
            <a:prstGeom prst="rect">
              <a:avLst/>
            </a:prstGeom>
          </p:spPr>
        </p:pic>
        <p:sp>
          <p:nvSpPr>
            <p:cNvPr id="430" name="textbox 430"/>
            <p:cNvSpPr/>
            <p:nvPr/>
          </p:nvSpPr>
          <p:spPr>
            <a:xfrm>
              <a:off x="-12700" y="-12700"/>
              <a:ext cx="485775" cy="553084"/>
            </a:xfrm>
            <a:prstGeom prst="rect">
              <a:avLst/>
            </a:prstGeom>
            <a:noFill/>
            <a:ln w="0" cap="flat">
              <a:noFill/>
              <a:prstDash val="solid"/>
              <a:miter lim="0"/>
            </a:ln>
          </p:spPr>
          <p:txBody>
            <a:bodyPr vert="horz" wrap="square" lIns="0" tIns="0" rIns="0" bIns="0"/>
            <a:lstStyle/>
            <a:p>
              <a:pPr algn="l" rtl="0" eaLnBrk="0">
                <a:lnSpc>
                  <a:spcPct val="111000"/>
                </a:lnSpc>
                <a:tabLst/>
              </a:pPr>
              <a:endParaRPr sz="1000" dirty="0">
                <a:latin typeface="Arial"/>
                <a:ea typeface="Arial"/>
                <a:cs typeface="Arial"/>
              </a:endParaRPr>
            </a:p>
            <a:p>
              <a:pPr algn="l" rtl="0" eaLnBrk="0">
                <a:lnSpc>
                  <a:spcPct val="7371"/>
                </a:lnSpc>
                <a:tabLst/>
              </a:pPr>
              <a:endParaRPr sz="100" dirty="0">
                <a:latin typeface="Arial"/>
                <a:ea typeface="Arial"/>
                <a:cs typeface="Arial"/>
              </a:endParaRPr>
            </a:p>
            <a:p>
              <a:pPr marL="211454" algn="l" rtl="0" eaLnBrk="0">
                <a:lnSpc>
                  <a:spcPct val="81000"/>
                </a:lnSpc>
                <a:tabLst/>
              </a:pPr>
              <a:r>
                <a:rPr sz="1700" kern="0" spc="-10" dirty="0">
                  <a:solidFill>
                    <a:srgbClr val="FFFFFF">
                      <a:alpha val="100000"/>
                    </a:srgbClr>
                  </a:solidFill>
                  <a:latin typeface="Times New Roman"/>
                  <a:ea typeface="Times New Roman"/>
                  <a:cs typeface="Times New Roman"/>
                </a:rPr>
                <a:t>1</a:t>
              </a:r>
              <a:endParaRPr sz="1700" dirty="0">
                <a:latin typeface="Times New Roman"/>
                <a:ea typeface="Times New Roman"/>
                <a:cs typeface="Times New Roman"/>
              </a:endParaRPr>
            </a:p>
          </p:txBody>
        </p:sp>
      </p:grpSp>
      <p:grpSp>
        <p:nvGrpSpPr>
          <p:cNvPr id="42" name="group 42"/>
          <p:cNvGrpSpPr/>
          <p:nvPr/>
        </p:nvGrpSpPr>
        <p:grpSpPr>
          <a:xfrm rot="21600000">
            <a:off x="641604" y="2880360"/>
            <a:ext cx="460248" cy="475488"/>
            <a:chOff x="0" y="0"/>
            <a:chExt cx="460248" cy="475488"/>
          </a:xfrm>
        </p:grpSpPr>
        <p:pic>
          <p:nvPicPr>
            <p:cNvPr id="432" name="picture 432"/>
            <p:cNvPicPr>
              <a:picLocks noChangeAspect="1"/>
            </p:cNvPicPr>
            <p:nvPr/>
          </p:nvPicPr>
          <p:blipFill>
            <a:blip r:embed="rId9"/>
            <a:stretch>
              <a:fillRect/>
            </a:stretch>
          </p:blipFill>
          <p:spPr>
            <a:xfrm rot="21600000">
              <a:off x="0" y="0"/>
              <a:ext cx="460248" cy="475488"/>
            </a:xfrm>
            <a:prstGeom prst="rect">
              <a:avLst/>
            </a:prstGeom>
          </p:spPr>
        </p:pic>
        <p:sp>
          <p:nvSpPr>
            <p:cNvPr id="434" name="textbox 434"/>
            <p:cNvSpPr/>
            <p:nvPr/>
          </p:nvSpPr>
          <p:spPr>
            <a:xfrm>
              <a:off x="-12700" y="-12700"/>
              <a:ext cx="485775" cy="550544"/>
            </a:xfrm>
            <a:prstGeom prst="rect">
              <a:avLst/>
            </a:prstGeom>
            <a:noFill/>
            <a:ln w="0" cap="flat">
              <a:noFill/>
              <a:prstDash val="solid"/>
              <a:miter lim="0"/>
            </a:ln>
          </p:spPr>
          <p:txBody>
            <a:bodyPr vert="horz" wrap="square" lIns="0" tIns="0" rIns="0" bIns="0"/>
            <a:lstStyle/>
            <a:p>
              <a:pPr algn="l" rtl="0" eaLnBrk="0">
                <a:lnSpc>
                  <a:spcPct val="112000"/>
                </a:lnSpc>
                <a:tabLst/>
              </a:pPr>
              <a:endParaRPr sz="1000" dirty="0">
                <a:latin typeface="Arial"/>
                <a:ea typeface="Arial"/>
                <a:cs typeface="Arial"/>
              </a:endParaRPr>
            </a:p>
            <a:p>
              <a:pPr marL="194310" algn="l" rtl="0" eaLnBrk="0">
                <a:lnSpc>
                  <a:spcPct val="81000"/>
                </a:lnSpc>
                <a:spcBef>
                  <a:spcPts val="1"/>
                </a:spcBef>
                <a:tabLst/>
              </a:pPr>
              <a:r>
                <a:rPr sz="1700" kern="0" spc="-10" dirty="0">
                  <a:solidFill>
                    <a:srgbClr val="FFFFFF">
                      <a:alpha val="100000"/>
                    </a:srgbClr>
                  </a:solidFill>
                  <a:latin typeface="Times New Roman"/>
                  <a:ea typeface="Times New Roman"/>
                  <a:cs typeface="Times New Roman"/>
                </a:rPr>
                <a:t>3</a:t>
              </a:r>
              <a:endParaRPr sz="1700" dirty="0">
                <a:latin typeface="Times New Roman"/>
                <a:ea typeface="Times New Roman"/>
                <a:cs typeface="Times New Roman"/>
              </a:endParaRPr>
            </a:p>
          </p:txBody>
        </p:sp>
      </p:grpSp>
      <p:grpSp>
        <p:nvGrpSpPr>
          <p:cNvPr id="44" name="group 44"/>
          <p:cNvGrpSpPr/>
          <p:nvPr/>
        </p:nvGrpSpPr>
        <p:grpSpPr>
          <a:xfrm rot="21600000">
            <a:off x="641604" y="4181855"/>
            <a:ext cx="460248" cy="475488"/>
            <a:chOff x="0" y="0"/>
            <a:chExt cx="460248" cy="475488"/>
          </a:xfrm>
        </p:grpSpPr>
        <p:pic>
          <p:nvPicPr>
            <p:cNvPr id="436" name="picture 436"/>
            <p:cNvPicPr>
              <a:picLocks noChangeAspect="1"/>
            </p:cNvPicPr>
            <p:nvPr/>
          </p:nvPicPr>
          <p:blipFill>
            <a:blip r:embed="rId10"/>
            <a:stretch>
              <a:fillRect/>
            </a:stretch>
          </p:blipFill>
          <p:spPr>
            <a:xfrm rot="21600000">
              <a:off x="0" y="0"/>
              <a:ext cx="460248" cy="475488"/>
            </a:xfrm>
            <a:prstGeom prst="rect">
              <a:avLst/>
            </a:prstGeom>
          </p:spPr>
        </p:pic>
        <p:sp>
          <p:nvSpPr>
            <p:cNvPr id="438" name="textbox 438"/>
            <p:cNvSpPr/>
            <p:nvPr/>
          </p:nvSpPr>
          <p:spPr>
            <a:xfrm>
              <a:off x="-12700" y="-12700"/>
              <a:ext cx="485775" cy="550544"/>
            </a:xfrm>
            <a:prstGeom prst="rect">
              <a:avLst/>
            </a:prstGeom>
            <a:noFill/>
            <a:ln w="0" cap="flat">
              <a:noFill/>
              <a:prstDash val="solid"/>
              <a:miter lim="0"/>
            </a:ln>
          </p:spPr>
          <p:txBody>
            <a:bodyPr vert="horz" wrap="square" lIns="0" tIns="0" rIns="0" bIns="0"/>
            <a:lstStyle/>
            <a:p>
              <a:pPr algn="l" rtl="0" eaLnBrk="0">
                <a:lnSpc>
                  <a:spcPct val="115000"/>
                </a:lnSpc>
                <a:tabLst/>
              </a:pPr>
              <a:endParaRPr sz="1000" dirty="0">
                <a:latin typeface="Arial"/>
                <a:ea typeface="Arial"/>
                <a:cs typeface="Arial"/>
              </a:endParaRPr>
            </a:p>
            <a:p>
              <a:pPr algn="l" rtl="0" eaLnBrk="0">
                <a:lnSpc>
                  <a:spcPct val="8106"/>
                </a:lnSpc>
                <a:tabLst/>
              </a:pPr>
              <a:endParaRPr sz="100" dirty="0">
                <a:latin typeface="Arial"/>
                <a:ea typeface="Arial"/>
                <a:cs typeface="Arial"/>
              </a:endParaRPr>
            </a:p>
            <a:p>
              <a:pPr marL="195579" algn="l" rtl="0" eaLnBrk="0">
                <a:lnSpc>
                  <a:spcPct val="79000"/>
                </a:lnSpc>
                <a:tabLst/>
              </a:pPr>
              <a:r>
                <a:rPr sz="1700" kern="0" spc="-10" dirty="0">
                  <a:solidFill>
                    <a:srgbClr val="FFFFFF">
                      <a:alpha val="100000"/>
                    </a:srgbClr>
                  </a:solidFill>
                  <a:latin typeface="Times New Roman"/>
                  <a:ea typeface="Times New Roman"/>
                  <a:cs typeface="Times New Roman"/>
                </a:rPr>
                <a:t>5</a:t>
              </a:r>
              <a:endParaRPr sz="1700" dirty="0">
                <a:latin typeface="Times New Roman"/>
                <a:ea typeface="Times New Roman"/>
                <a:cs typeface="Times New Roman"/>
              </a:endParaRPr>
            </a:p>
          </p:txBody>
        </p:sp>
      </p:grpSp>
      <p:grpSp>
        <p:nvGrpSpPr>
          <p:cNvPr id="46" name="group 46"/>
          <p:cNvGrpSpPr/>
          <p:nvPr/>
        </p:nvGrpSpPr>
        <p:grpSpPr>
          <a:xfrm rot="21600000">
            <a:off x="641604" y="5484875"/>
            <a:ext cx="460248" cy="475488"/>
            <a:chOff x="0" y="0"/>
            <a:chExt cx="460248" cy="475488"/>
          </a:xfrm>
        </p:grpSpPr>
        <p:pic>
          <p:nvPicPr>
            <p:cNvPr id="440" name="picture 440"/>
            <p:cNvPicPr>
              <a:picLocks noChangeAspect="1"/>
            </p:cNvPicPr>
            <p:nvPr/>
          </p:nvPicPr>
          <p:blipFill>
            <a:blip r:embed="rId11"/>
            <a:stretch>
              <a:fillRect/>
            </a:stretch>
          </p:blipFill>
          <p:spPr>
            <a:xfrm rot="21600000">
              <a:off x="0" y="0"/>
              <a:ext cx="460248" cy="475488"/>
            </a:xfrm>
            <a:prstGeom prst="rect">
              <a:avLst/>
            </a:prstGeom>
          </p:spPr>
        </p:pic>
        <p:sp>
          <p:nvSpPr>
            <p:cNvPr id="442" name="textbox 442"/>
            <p:cNvSpPr/>
            <p:nvPr/>
          </p:nvSpPr>
          <p:spPr>
            <a:xfrm>
              <a:off x="-12700" y="-12700"/>
              <a:ext cx="485775" cy="549909"/>
            </a:xfrm>
            <a:prstGeom prst="rect">
              <a:avLst/>
            </a:prstGeom>
            <a:noFill/>
            <a:ln w="0" cap="flat">
              <a:noFill/>
              <a:prstDash val="solid"/>
              <a:miter lim="0"/>
            </a:ln>
          </p:spPr>
          <p:txBody>
            <a:bodyPr vert="horz" wrap="square" lIns="0" tIns="0" rIns="0" bIns="0"/>
            <a:lstStyle/>
            <a:p>
              <a:pPr algn="l" rtl="0" eaLnBrk="0">
                <a:lnSpc>
                  <a:spcPct val="115000"/>
                </a:lnSpc>
                <a:tabLst/>
              </a:pPr>
              <a:endParaRPr sz="1000" dirty="0">
                <a:latin typeface="Arial"/>
                <a:ea typeface="Arial"/>
                <a:cs typeface="Arial"/>
              </a:endParaRPr>
            </a:p>
            <a:p>
              <a:pPr marL="193039" algn="l" rtl="0" eaLnBrk="0">
                <a:lnSpc>
                  <a:spcPct val="79000"/>
                </a:lnSpc>
                <a:spcBef>
                  <a:spcPts val="2"/>
                </a:spcBef>
                <a:tabLst/>
              </a:pPr>
              <a:r>
                <a:rPr sz="1700" kern="0" spc="-10" dirty="0">
                  <a:solidFill>
                    <a:srgbClr val="FFFFFF">
                      <a:alpha val="100000"/>
                    </a:srgbClr>
                  </a:solidFill>
                  <a:latin typeface="Times New Roman"/>
                  <a:ea typeface="Times New Roman"/>
                  <a:cs typeface="Times New Roman"/>
                </a:rPr>
                <a:t>7</a:t>
              </a:r>
              <a:endParaRPr sz="1700" dirty="0">
                <a:latin typeface="Times New Roman"/>
                <a:ea typeface="Times New Roman"/>
                <a:cs typeface="Times New Roman"/>
              </a:endParaRPr>
            </a:p>
          </p:txBody>
        </p:sp>
      </p:grpSp>
      <p:sp>
        <p:nvSpPr>
          <p:cNvPr id="444" name="textbox 444"/>
          <p:cNvSpPr/>
          <p:nvPr/>
        </p:nvSpPr>
        <p:spPr>
          <a:xfrm>
            <a:off x="6899464" y="4230244"/>
            <a:ext cx="4086493" cy="550544"/>
          </a:xfrm>
          <a:prstGeom prst="rect">
            <a:avLst/>
          </a:prstGeom>
          <a:noFill/>
          <a:ln w="0" cap="flat">
            <a:noFill/>
            <a:prstDash val="solid"/>
            <a:miter lim="0"/>
          </a:ln>
        </p:spPr>
        <p:txBody>
          <a:bodyPr vert="horz" wrap="square" lIns="0" tIns="0" rIns="0" bIns="0"/>
          <a:lstStyle/>
          <a:p>
            <a:pPr algn="l" rtl="0" eaLnBrk="0">
              <a:lnSpc>
                <a:spcPct val="80964"/>
              </a:lnSpc>
              <a:tabLst/>
            </a:pPr>
            <a:endParaRPr sz="1100" dirty="0">
              <a:latin typeface="Arial"/>
              <a:ea typeface="Arial"/>
              <a:cs typeface="Arial"/>
            </a:endParaRPr>
          </a:p>
          <a:p>
            <a:pPr marL="12700" algn="l" rtl="0" eaLnBrk="0">
              <a:lnSpc>
                <a:spcPct val="79000"/>
              </a:lnSpc>
              <a:tabLst/>
            </a:pPr>
            <a:r>
              <a:rPr lang="en-GB" sz="1100" kern="0" spc="0" dirty="0" err="1">
                <a:solidFill>
                  <a:srgbClr val="404040">
                    <a:alpha val="100000"/>
                  </a:srgbClr>
                </a:solidFill>
                <a:latin typeface="Times New Roman"/>
                <a:ea typeface="Times New Roman"/>
                <a:cs typeface="Times New Roman"/>
              </a:rPr>
              <a:t>Gerektiğinde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şeffaflığı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sağlamak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için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mali</a:t>
            </a:r>
            <a:r>
              <a:rPr lang="en-GB" sz="1100" kern="0" spc="0" dirty="0">
                <a:solidFill>
                  <a:srgbClr val="404040">
                    <a:alpha val="100000"/>
                  </a:srgbClr>
                </a:solidFill>
                <a:latin typeface="Times New Roman"/>
                <a:ea typeface="Times New Roman"/>
                <a:cs typeface="Times New Roman"/>
              </a:rPr>
              <a:t> durum </a:t>
            </a:r>
            <a:r>
              <a:rPr lang="en-GB" sz="1100" kern="0" spc="0" dirty="0" err="1">
                <a:solidFill>
                  <a:srgbClr val="404040">
                    <a:alpha val="100000"/>
                  </a:srgbClr>
                </a:solidFill>
                <a:latin typeface="Times New Roman"/>
                <a:ea typeface="Times New Roman"/>
                <a:cs typeface="Times New Roman"/>
              </a:rPr>
              <a:t>hakkında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bilgi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ver</a:t>
            </a:r>
            <a:r>
              <a:rPr lang="tr-TR" sz="1100" kern="0" spc="0" dirty="0" err="1">
                <a:solidFill>
                  <a:srgbClr val="404040">
                    <a:alpha val="100000"/>
                  </a:srgbClr>
                </a:solidFill>
                <a:latin typeface="Times New Roman"/>
                <a:ea typeface="Times New Roman"/>
                <a:cs typeface="Times New Roman"/>
              </a:rPr>
              <a:t>mek</a:t>
            </a:r>
            <a:r>
              <a:rPr lang="en-GB" sz="600" kern="0" spc="0" dirty="0">
                <a:solidFill>
                  <a:srgbClr val="404040">
                    <a:alpha val="100000"/>
                  </a:srgbClr>
                </a:solidFill>
                <a:latin typeface="Times New Roman"/>
                <a:ea typeface="Times New Roman"/>
                <a:cs typeface="Times New Roman"/>
              </a:rPr>
              <a:t>.</a:t>
            </a:r>
            <a:endParaRPr sz="600" dirty="0">
              <a:latin typeface="Times New Roman"/>
              <a:ea typeface="Times New Roman"/>
              <a:cs typeface="Times New Roman"/>
            </a:endParaRPr>
          </a:p>
        </p:txBody>
      </p:sp>
      <p:pic>
        <p:nvPicPr>
          <p:cNvPr id="2" name="Resim 1">
            <a:extLst>
              <a:ext uri="{FF2B5EF4-FFF2-40B4-BE49-F238E27FC236}">
                <a16:creationId xmlns:a16="http://schemas.microsoft.com/office/drawing/2014/main" id="{786BC055-6F3A-8DE9-FA8A-8C44DD5E85C6}"/>
              </a:ext>
            </a:extLst>
          </p:cNvPr>
          <p:cNvPicPr>
            <a:picLocks noChangeAspect="1"/>
          </p:cNvPicPr>
          <p:nvPr/>
        </p:nvPicPr>
        <p:blipFill>
          <a:blip r:embed="rId12"/>
          <a:stretch>
            <a:fillRect/>
          </a:stretch>
        </p:blipFill>
        <p:spPr>
          <a:xfrm>
            <a:off x="11586035" y="598177"/>
            <a:ext cx="562570" cy="552342"/>
          </a:xfrm>
          <a:prstGeom prst="rect">
            <a:avLst/>
          </a:prstGeom>
        </p:spPr>
      </p:pic>
      <p:pic>
        <p:nvPicPr>
          <p:cNvPr id="3" name="Resim 2">
            <a:extLst>
              <a:ext uri="{FF2B5EF4-FFF2-40B4-BE49-F238E27FC236}">
                <a16:creationId xmlns:a16="http://schemas.microsoft.com/office/drawing/2014/main" id="{4B1310EA-D660-74B9-14B2-7BC1E899CBFF}"/>
              </a:ext>
            </a:extLst>
          </p:cNvPr>
          <p:cNvPicPr>
            <a:picLocks noChangeAspect="1"/>
          </p:cNvPicPr>
          <p:nvPr/>
        </p:nvPicPr>
        <p:blipFill>
          <a:blip r:embed="rId13"/>
          <a:stretch>
            <a:fillRect/>
          </a:stretch>
        </p:blipFill>
        <p:spPr>
          <a:xfrm>
            <a:off x="9844621" y="485906"/>
            <a:ext cx="1141336" cy="67923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 name="picture 448"/>
          <p:cNvPicPr>
            <a:picLocks noChangeAspect="1"/>
          </p:cNvPicPr>
          <p:nvPr/>
        </p:nvPicPr>
        <p:blipFill>
          <a:blip r:embed="rId2"/>
          <a:stretch>
            <a:fillRect/>
          </a:stretch>
        </p:blipFill>
        <p:spPr>
          <a:xfrm rot="21600000">
            <a:off x="0" y="0"/>
            <a:ext cx="12192000" cy="6858000"/>
          </a:xfrm>
          <a:prstGeom prst="rect">
            <a:avLst/>
          </a:prstGeom>
        </p:spPr>
      </p:pic>
      <p:sp>
        <p:nvSpPr>
          <p:cNvPr id="450" name="textbox 450"/>
          <p:cNvSpPr/>
          <p:nvPr/>
        </p:nvSpPr>
        <p:spPr>
          <a:xfrm>
            <a:off x="4410890" y="2191354"/>
            <a:ext cx="4443550" cy="2141885"/>
          </a:xfrm>
          <a:prstGeom prst="rect">
            <a:avLst/>
          </a:prstGeom>
          <a:noFill/>
          <a:ln w="0" cap="flat">
            <a:noFill/>
            <a:prstDash val="solid"/>
            <a:miter lim="0"/>
          </a:ln>
        </p:spPr>
        <p:txBody>
          <a:bodyPr vert="horz" wrap="square" lIns="0" tIns="0" rIns="0" bIns="0"/>
          <a:lstStyle/>
          <a:p>
            <a:pPr algn="l" rtl="0" eaLnBrk="0">
              <a:lnSpc>
                <a:spcPct val="87762"/>
              </a:lnSpc>
              <a:tabLst/>
            </a:pPr>
            <a:endParaRPr sz="2800" dirty="0">
              <a:latin typeface="Calibri" panose="020F0502020204030204" pitchFamily="34" charset="0"/>
              <a:ea typeface="Arial"/>
              <a:cs typeface="Calibri" panose="020F0502020204030204" pitchFamily="34" charset="0"/>
            </a:endParaRPr>
          </a:p>
          <a:p>
            <a:pPr marL="12700" algn="l" rtl="0" eaLnBrk="0">
              <a:lnSpc>
                <a:spcPct val="77000"/>
              </a:lnSpc>
              <a:tabLst/>
            </a:pPr>
            <a:r>
              <a:rPr lang="en-GB" sz="2800" b="1" kern="0" spc="-70" dirty="0">
                <a:solidFill>
                  <a:srgbClr val="1D78FA">
                    <a:alpha val="100000"/>
                  </a:srgbClr>
                </a:solidFill>
                <a:latin typeface="Calibri" panose="020F0502020204030204" pitchFamily="34" charset="0"/>
                <a:ea typeface="Times New Roman"/>
                <a:cs typeface="Calibri" panose="020F0502020204030204" pitchFamily="34" charset="0"/>
              </a:rPr>
              <a:t>BÖLÜM 03</a:t>
            </a:r>
          </a:p>
          <a:p>
            <a:pPr marL="12700" algn="l" rtl="0" eaLnBrk="0">
              <a:lnSpc>
                <a:spcPct val="77000"/>
              </a:lnSpc>
              <a:tabLst/>
            </a:pPr>
            <a:endParaRPr lang="en-GB" sz="2800" b="1" kern="0" spc="-70" dirty="0">
              <a:solidFill>
                <a:srgbClr val="1D78FA">
                  <a:alpha val="100000"/>
                </a:srgbClr>
              </a:solidFill>
              <a:latin typeface="Calibri" panose="020F0502020204030204" pitchFamily="34" charset="0"/>
              <a:ea typeface="Times New Roman"/>
              <a:cs typeface="Calibri" panose="020F0502020204030204" pitchFamily="34" charset="0"/>
            </a:endParaRPr>
          </a:p>
          <a:p>
            <a:pPr marL="12700" algn="l" rtl="0" eaLnBrk="0">
              <a:lnSpc>
                <a:spcPct val="77000"/>
              </a:lnSpc>
              <a:tabLst/>
            </a:pPr>
            <a:r>
              <a:rPr lang="en-GB" sz="2800" b="1" kern="0" spc="-70" dirty="0" err="1">
                <a:solidFill>
                  <a:srgbClr val="1D78FA">
                    <a:alpha val="100000"/>
                  </a:srgbClr>
                </a:solidFill>
                <a:latin typeface="Calibri" panose="020F0502020204030204" pitchFamily="34" charset="0"/>
                <a:ea typeface="Times New Roman"/>
                <a:cs typeface="Calibri" panose="020F0502020204030204" pitchFamily="34" charset="0"/>
              </a:rPr>
              <a:t>Organizasyonel</a:t>
            </a:r>
            <a:r>
              <a:rPr lang="en-GB" sz="2800" b="1" kern="0" spc="-70" dirty="0">
                <a:solidFill>
                  <a:srgbClr val="1D78FA">
                    <a:alpha val="100000"/>
                  </a:srgbClr>
                </a:solidFill>
                <a:latin typeface="Calibri" panose="020F0502020204030204" pitchFamily="34" charset="0"/>
                <a:ea typeface="Times New Roman"/>
                <a:cs typeface="Calibri" panose="020F0502020204030204" pitchFamily="34" charset="0"/>
              </a:rPr>
              <a:t> </a:t>
            </a:r>
            <a:r>
              <a:rPr lang="en-GB" sz="2800" b="1" kern="0" spc="-70" dirty="0" err="1">
                <a:solidFill>
                  <a:srgbClr val="1D78FA">
                    <a:alpha val="100000"/>
                  </a:srgbClr>
                </a:solidFill>
                <a:latin typeface="Calibri" panose="020F0502020204030204" pitchFamily="34" charset="0"/>
                <a:ea typeface="Times New Roman"/>
                <a:cs typeface="Calibri" panose="020F0502020204030204" pitchFamily="34" charset="0"/>
              </a:rPr>
              <a:t>Yapı</a:t>
            </a:r>
            <a:endParaRPr sz="2800" dirty="0">
              <a:latin typeface="Calibri" panose="020F0502020204030204" pitchFamily="34" charset="0"/>
              <a:ea typeface="Times New Roman"/>
              <a:cs typeface="Calibri" panose="020F0502020204030204" pitchFamily="34" charset="0"/>
            </a:endParaRPr>
          </a:p>
        </p:txBody>
      </p:sp>
      <p:pic>
        <p:nvPicPr>
          <p:cNvPr id="452" name="picture 452"/>
          <p:cNvPicPr>
            <a:picLocks noChangeAspect="1"/>
          </p:cNvPicPr>
          <p:nvPr/>
        </p:nvPicPr>
        <p:blipFill>
          <a:blip r:embed="rId3"/>
          <a:stretch>
            <a:fillRect/>
          </a:stretch>
        </p:blipFill>
        <p:spPr>
          <a:xfrm rot="21600000">
            <a:off x="2866923" y="2503766"/>
            <a:ext cx="359981" cy="528320"/>
          </a:xfrm>
          <a:prstGeom prst="rect">
            <a:avLst/>
          </a:prstGeom>
        </p:spPr>
      </p:pic>
      <p:pic>
        <p:nvPicPr>
          <p:cNvPr id="454" name="picture 454"/>
          <p:cNvPicPr>
            <a:picLocks noChangeAspect="1"/>
          </p:cNvPicPr>
          <p:nvPr/>
        </p:nvPicPr>
        <p:blipFill>
          <a:blip r:embed="rId4"/>
          <a:stretch>
            <a:fillRect/>
          </a:stretch>
        </p:blipFill>
        <p:spPr>
          <a:xfrm rot="21600000">
            <a:off x="2447125" y="2503779"/>
            <a:ext cx="358139" cy="52830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E5787-C8FB-CDE3-B54D-EF4FB5896C9A}"/>
            </a:ext>
          </a:extLst>
        </p:cNvPr>
        <p:cNvGrpSpPr/>
        <p:nvPr/>
      </p:nvGrpSpPr>
      <p:grpSpPr>
        <a:xfrm>
          <a:off x="0" y="0"/>
          <a:ext cx="0" cy="0"/>
          <a:chOff x="0" y="0"/>
          <a:chExt cx="0" cy="0"/>
        </a:xfrm>
      </p:grpSpPr>
      <p:sp>
        <p:nvSpPr>
          <p:cNvPr id="8" name="Başlık 1">
            <a:extLst>
              <a:ext uri="{FF2B5EF4-FFF2-40B4-BE49-F238E27FC236}">
                <a16:creationId xmlns:a16="http://schemas.microsoft.com/office/drawing/2014/main" id="{A341C74A-C9C2-C60B-3FE7-3A4BED5FEDB6}"/>
              </a:ext>
            </a:extLst>
          </p:cNvPr>
          <p:cNvSpPr txBox="1">
            <a:spLocks/>
          </p:cNvSpPr>
          <p:nvPr/>
        </p:nvSpPr>
        <p:spPr>
          <a:xfrm>
            <a:off x="0" y="-27710"/>
            <a:ext cx="12209930" cy="931105"/>
          </a:xfrm>
          <a:prstGeom prst="rect">
            <a:avLst/>
          </a:prstGeom>
          <a:solidFill>
            <a:schemeClr val="bg1"/>
          </a:solidFill>
        </p:spPr>
        <p:txBody>
          <a:bodyPr vert="horz" lIns="91440" tIns="45720" rIns="91440" bIns="45720" rtlCol="0" anchor="b">
            <a:noAutofit/>
          </a:bodyPr>
          <a:lstStyle>
            <a:lvl1pPr>
              <a:lnSpc>
                <a:spcPct val="100000"/>
              </a:lnSpc>
              <a:spcBef>
                <a:spcPct val="0"/>
              </a:spcBef>
              <a:buNone/>
              <a:defRPr sz="2400">
                <a:latin typeface="Impact" panose="020B0806030902050204" pitchFamily="34" charset="0"/>
                <a:ea typeface="+mj-ea"/>
                <a:cs typeface="Times New Roman" panose="02020603050405020304" pitchFamily="18" charset="0"/>
              </a:defRPr>
            </a:lvl1pPr>
          </a:lstStyle>
          <a:p>
            <a:r>
              <a:rPr lang="tr-TR" sz="5000" dirty="0"/>
              <a:t>MEMBERS</a:t>
            </a:r>
          </a:p>
        </p:txBody>
      </p:sp>
      <p:pic>
        <p:nvPicPr>
          <p:cNvPr id="2" name="Resim 1" descr="simge, sembol, grafik, siluet, tasarım içeren bir resim&#10;&#10;Yapay zeka tarafından oluşturulan içerik yanlış olabilir.">
            <a:extLst>
              <a:ext uri="{FF2B5EF4-FFF2-40B4-BE49-F238E27FC236}">
                <a16:creationId xmlns:a16="http://schemas.microsoft.com/office/drawing/2014/main" id="{ADADACF9-4635-E974-7A94-97AA37DD9786}"/>
              </a:ext>
            </a:extLst>
          </p:cNvPr>
          <p:cNvPicPr>
            <a:picLocks noChangeAspect="1"/>
          </p:cNvPicPr>
          <p:nvPr/>
        </p:nvPicPr>
        <p:blipFill>
          <a:blip r:embed="rId2">
            <a:extLst>
              <a:ext uri="{28A0092B-C50C-407E-A947-70E740481C1C}">
                <a14:useLocalDpi xmlns:a14="http://schemas.microsoft.com/office/drawing/2010/main" val="0"/>
              </a:ext>
            </a:extLst>
          </a:blip>
          <a:srcRect l="29324" t="25797" r="29749" b="26232"/>
          <a:stretch/>
        </p:blipFill>
        <p:spPr>
          <a:xfrm>
            <a:off x="10455966" y="212982"/>
            <a:ext cx="1281912" cy="1202020"/>
          </a:xfrm>
          <a:prstGeom prst="rect">
            <a:avLst/>
          </a:prstGeom>
        </p:spPr>
      </p:pic>
      <p:sp>
        <p:nvSpPr>
          <p:cNvPr id="4" name="Metin kutusu 3">
            <a:extLst>
              <a:ext uri="{FF2B5EF4-FFF2-40B4-BE49-F238E27FC236}">
                <a16:creationId xmlns:a16="http://schemas.microsoft.com/office/drawing/2014/main" id="{0C5FE844-9E33-954C-FA29-3DCD4D667BCF}"/>
              </a:ext>
            </a:extLst>
          </p:cNvPr>
          <p:cNvSpPr txBox="1"/>
          <p:nvPr/>
        </p:nvSpPr>
        <p:spPr>
          <a:xfrm>
            <a:off x="63530" y="905757"/>
            <a:ext cx="4653613" cy="3477875"/>
          </a:xfrm>
          <a:prstGeom prst="rect">
            <a:avLst/>
          </a:prstGeom>
          <a:noFill/>
        </p:spPr>
        <p:txBody>
          <a:bodyPr wrap="square" rtlCol="0">
            <a:spAutoFit/>
          </a:bodyPr>
          <a:lstStyle>
            <a:defPPr>
              <a:defRPr lang="tr-TR"/>
            </a:defPPr>
            <a:lvl3pPr lvl="2">
              <a:defRPr sz="2500">
                <a:latin typeface="Calibri" panose="020F0502020204030204" pitchFamily="34" charset="0"/>
                <a:cs typeface="Calibri" panose="020F0502020204030204" pitchFamily="34" charset="0"/>
              </a:defRPr>
            </a:lvl3pPr>
          </a:lstStyle>
          <a:p>
            <a:pPr lvl="2"/>
            <a:r>
              <a:rPr lang="tr-TR" sz="2000" b="1" dirty="0"/>
              <a:t>BOARD MEMBERS</a:t>
            </a:r>
          </a:p>
          <a:p>
            <a:pPr lvl="2"/>
            <a:r>
              <a:rPr lang="tr-TR" sz="2000" dirty="0" err="1"/>
              <a:t>Honoured</a:t>
            </a:r>
            <a:r>
              <a:rPr lang="tr-TR" sz="2000" dirty="0"/>
              <a:t> </a:t>
            </a:r>
            <a:r>
              <a:rPr lang="tr-TR" sz="2000" dirty="0" err="1"/>
              <a:t>Member</a:t>
            </a:r>
            <a:r>
              <a:rPr lang="tr-TR" sz="2000" dirty="0"/>
              <a:t> </a:t>
            </a:r>
            <a:r>
              <a:rPr lang="tr-TR" sz="2000" dirty="0" err="1"/>
              <a:t>Mahmet</a:t>
            </a:r>
            <a:r>
              <a:rPr lang="tr-TR" sz="2000" dirty="0"/>
              <a:t> Can</a:t>
            </a:r>
          </a:p>
          <a:p>
            <a:pPr lvl="2"/>
            <a:r>
              <a:rPr lang="tr-TR" sz="2000" dirty="0"/>
              <a:t>M. Ali Karakaş </a:t>
            </a:r>
            <a:r>
              <a:rPr lang="tr-TR" sz="1500" i="1" dirty="0" err="1"/>
              <a:t>Chairman</a:t>
            </a:r>
            <a:endParaRPr lang="tr-TR" sz="1500" i="1" dirty="0"/>
          </a:p>
          <a:p>
            <a:pPr lvl="2"/>
            <a:r>
              <a:rPr lang="tr-TR" sz="2000" dirty="0"/>
              <a:t>Bahadır Gören </a:t>
            </a:r>
            <a:r>
              <a:rPr lang="tr-TR" sz="1500" i="1" dirty="0"/>
              <a:t>General </a:t>
            </a:r>
            <a:r>
              <a:rPr lang="tr-TR" sz="1500" i="1" dirty="0" err="1"/>
              <a:t>Secretary</a:t>
            </a:r>
            <a:endParaRPr lang="tr-TR" sz="1500" i="1" dirty="0"/>
          </a:p>
          <a:p>
            <a:pPr lvl="2"/>
            <a:r>
              <a:rPr lang="tr-TR" sz="2000" dirty="0"/>
              <a:t>Emre Suer</a:t>
            </a:r>
          </a:p>
          <a:p>
            <a:pPr lvl="2"/>
            <a:r>
              <a:rPr lang="tr-TR" sz="2000" dirty="0"/>
              <a:t>Nevzat Erdağ </a:t>
            </a:r>
            <a:r>
              <a:rPr lang="tr-TR" sz="1500" i="1" dirty="0"/>
              <a:t>Mali Denetim</a:t>
            </a:r>
          </a:p>
          <a:p>
            <a:pPr lvl="2"/>
            <a:r>
              <a:rPr lang="tr-TR" sz="2000" dirty="0"/>
              <a:t>Emre Aktaş </a:t>
            </a:r>
            <a:r>
              <a:rPr lang="tr-TR" sz="1500" i="1" dirty="0"/>
              <a:t>Hukuk</a:t>
            </a:r>
          </a:p>
          <a:p>
            <a:pPr lvl="2"/>
            <a:r>
              <a:rPr lang="tr-TR" sz="2000" dirty="0"/>
              <a:t>Ozan Özkan </a:t>
            </a:r>
            <a:r>
              <a:rPr lang="tr-TR" sz="1500" i="1" dirty="0"/>
              <a:t>Kurumsal İletişim</a:t>
            </a:r>
          </a:p>
          <a:p>
            <a:pPr lvl="2"/>
            <a:r>
              <a:rPr lang="tr-TR" sz="2000" dirty="0"/>
              <a:t>Nevzat Erdağ </a:t>
            </a:r>
            <a:r>
              <a:rPr lang="tr-TR" sz="1500" i="1" dirty="0"/>
              <a:t>Mali Denetim</a:t>
            </a:r>
          </a:p>
          <a:p>
            <a:pPr lvl="2"/>
            <a:r>
              <a:rPr lang="tr-TR" sz="2000" dirty="0"/>
              <a:t>Mert Öztürk </a:t>
            </a:r>
            <a:r>
              <a:rPr lang="tr-TR" sz="1500" i="1" dirty="0"/>
              <a:t>Yatırım Koordinasyon</a:t>
            </a:r>
          </a:p>
          <a:p>
            <a:pPr lvl="2"/>
            <a:r>
              <a:rPr lang="tr-TR" sz="2000" dirty="0"/>
              <a:t>Mehmet Karakoç </a:t>
            </a:r>
            <a:r>
              <a:rPr lang="tr-TR" sz="1500" i="1" dirty="0"/>
              <a:t>Teknoloji</a:t>
            </a:r>
          </a:p>
        </p:txBody>
      </p:sp>
      <p:sp>
        <p:nvSpPr>
          <p:cNvPr id="6" name="Metin kutusu 5">
            <a:extLst>
              <a:ext uri="{FF2B5EF4-FFF2-40B4-BE49-F238E27FC236}">
                <a16:creationId xmlns:a16="http://schemas.microsoft.com/office/drawing/2014/main" id="{6A00B29B-1298-77BF-4B1D-88973683F637}"/>
              </a:ext>
            </a:extLst>
          </p:cNvPr>
          <p:cNvSpPr txBox="1"/>
          <p:nvPr/>
        </p:nvSpPr>
        <p:spPr>
          <a:xfrm>
            <a:off x="3975658" y="896771"/>
            <a:ext cx="2882348" cy="5016758"/>
          </a:xfrm>
          <a:prstGeom prst="rect">
            <a:avLst/>
          </a:prstGeom>
          <a:noFill/>
        </p:spPr>
        <p:txBody>
          <a:bodyPr wrap="square" rtlCol="0">
            <a:spAutoFit/>
          </a:bodyPr>
          <a:lstStyle>
            <a:defPPr>
              <a:defRPr lang="tr-TR"/>
            </a:defPPr>
            <a:lvl3pPr lvl="2">
              <a:defRPr sz="2500">
                <a:latin typeface="Calibri" panose="020F0502020204030204" pitchFamily="34" charset="0"/>
                <a:cs typeface="Calibri" panose="020F0502020204030204" pitchFamily="34" charset="0"/>
              </a:defRPr>
            </a:lvl3pPr>
          </a:lstStyle>
          <a:p>
            <a:pPr lvl="2"/>
            <a:r>
              <a:rPr lang="tr-TR" sz="2000" b="1" dirty="0"/>
              <a:t>FOUNDERS</a:t>
            </a:r>
          </a:p>
          <a:p>
            <a:pPr lvl="2"/>
            <a:r>
              <a:rPr lang="tr-TR" sz="2000" dirty="0"/>
              <a:t>Aykut Yalçın</a:t>
            </a:r>
          </a:p>
          <a:p>
            <a:pPr lvl="2"/>
            <a:r>
              <a:rPr lang="tr-TR" sz="2000" dirty="0"/>
              <a:t>Çağrı Öztaş</a:t>
            </a:r>
          </a:p>
          <a:p>
            <a:pPr lvl="2"/>
            <a:r>
              <a:rPr lang="tr-TR" sz="2000" dirty="0"/>
              <a:t>Erkin Şahinöz </a:t>
            </a:r>
          </a:p>
          <a:p>
            <a:pPr lvl="2"/>
            <a:r>
              <a:rPr lang="tr-TR" sz="2000" dirty="0"/>
              <a:t>Emre Urfalı </a:t>
            </a:r>
          </a:p>
          <a:p>
            <a:pPr lvl="2"/>
            <a:r>
              <a:rPr lang="tr-TR" sz="2000" dirty="0"/>
              <a:t>Mert </a:t>
            </a:r>
            <a:r>
              <a:rPr lang="tr-TR" sz="2000" dirty="0" err="1"/>
              <a:t>Şavil</a:t>
            </a:r>
            <a:r>
              <a:rPr lang="tr-TR" sz="2000" dirty="0"/>
              <a:t> </a:t>
            </a:r>
          </a:p>
          <a:p>
            <a:pPr lvl="2"/>
            <a:r>
              <a:rPr lang="tr-TR" sz="2000" dirty="0"/>
              <a:t>İsmail Karasu </a:t>
            </a:r>
          </a:p>
          <a:p>
            <a:pPr lvl="2"/>
            <a:r>
              <a:rPr lang="tr-TR" sz="2000" dirty="0"/>
              <a:t>İlter Sağ </a:t>
            </a:r>
          </a:p>
          <a:p>
            <a:pPr lvl="2"/>
            <a:r>
              <a:rPr lang="tr-TR" sz="2000" dirty="0"/>
              <a:t>Umut Öcal </a:t>
            </a:r>
          </a:p>
          <a:p>
            <a:pPr lvl="2"/>
            <a:r>
              <a:rPr lang="tr-TR" sz="2000" dirty="0"/>
              <a:t>Fevzi K. Torun</a:t>
            </a:r>
          </a:p>
          <a:p>
            <a:pPr lvl="2"/>
            <a:r>
              <a:rPr lang="tr-TR" sz="2000" dirty="0"/>
              <a:t>Cihan Emre </a:t>
            </a:r>
          </a:p>
          <a:p>
            <a:pPr lvl="2"/>
            <a:r>
              <a:rPr lang="tr-TR" sz="2000" dirty="0"/>
              <a:t>Bartu Baran </a:t>
            </a:r>
          </a:p>
          <a:p>
            <a:pPr lvl="2"/>
            <a:r>
              <a:rPr lang="tr-TR" sz="2000" dirty="0"/>
              <a:t>Selçuk Eşiyok</a:t>
            </a:r>
          </a:p>
          <a:p>
            <a:pPr lvl="2"/>
            <a:r>
              <a:rPr lang="tr-TR" sz="2000" dirty="0"/>
              <a:t>Sinan Barutçu </a:t>
            </a:r>
          </a:p>
          <a:p>
            <a:pPr lvl="2"/>
            <a:r>
              <a:rPr lang="tr-TR" sz="2000" dirty="0"/>
              <a:t>Sinan Darcan</a:t>
            </a:r>
          </a:p>
          <a:p>
            <a:pPr lvl="2"/>
            <a:r>
              <a:rPr lang="tr-TR" sz="2000" dirty="0"/>
              <a:t>Taner Albayrak</a:t>
            </a:r>
          </a:p>
        </p:txBody>
      </p:sp>
      <p:sp>
        <p:nvSpPr>
          <p:cNvPr id="7" name="Metin kutusu 6">
            <a:extLst>
              <a:ext uri="{FF2B5EF4-FFF2-40B4-BE49-F238E27FC236}">
                <a16:creationId xmlns:a16="http://schemas.microsoft.com/office/drawing/2014/main" id="{3325693B-C309-3679-9BE9-31B3934B7D3F}"/>
              </a:ext>
            </a:extLst>
          </p:cNvPr>
          <p:cNvSpPr txBox="1"/>
          <p:nvPr/>
        </p:nvSpPr>
        <p:spPr>
          <a:xfrm>
            <a:off x="6364361" y="900086"/>
            <a:ext cx="4091605" cy="1631216"/>
          </a:xfrm>
          <a:prstGeom prst="rect">
            <a:avLst/>
          </a:prstGeom>
          <a:noFill/>
        </p:spPr>
        <p:txBody>
          <a:bodyPr wrap="square" rtlCol="0">
            <a:spAutoFit/>
          </a:bodyPr>
          <a:lstStyle>
            <a:defPPr>
              <a:defRPr lang="tr-TR"/>
            </a:defPPr>
            <a:lvl3pPr lvl="2">
              <a:defRPr sz="2500">
                <a:latin typeface="Calibri" panose="020F0502020204030204" pitchFamily="34" charset="0"/>
                <a:cs typeface="Calibri" panose="020F0502020204030204" pitchFamily="34" charset="0"/>
              </a:defRPr>
            </a:lvl3pPr>
          </a:lstStyle>
          <a:p>
            <a:pPr lvl="2"/>
            <a:r>
              <a:rPr lang="tr-TR" sz="2000" b="1" dirty="0"/>
              <a:t>ADVISORY BOARD</a:t>
            </a:r>
          </a:p>
          <a:p>
            <a:pPr lvl="2"/>
            <a:r>
              <a:rPr lang="tr-TR" sz="2000" dirty="0" err="1"/>
              <a:t>To</a:t>
            </a:r>
            <a:r>
              <a:rPr lang="tr-TR" sz="2000" dirty="0"/>
              <a:t> be </a:t>
            </a:r>
            <a:r>
              <a:rPr lang="tr-TR" sz="2000" dirty="0" err="1"/>
              <a:t>asked</a:t>
            </a:r>
            <a:r>
              <a:rPr lang="tr-TR" sz="2000" dirty="0"/>
              <a:t>, ODMD</a:t>
            </a:r>
          </a:p>
          <a:p>
            <a:pPr lvl="2"/>
            <a:r>
              <a:rPr lang="tr-TR" sz="2000" dirty="0" err="1"/>
              <a:t>To</a:t>
            </a:r>
            <a:r>
              <a:rPr lang="tr-TR" sz="2000" dirty="0"/>
              <a:t> be </a:t>
            </a:r>
            <a:r>
              <a:rPr lang="tr-TR" sz="2000" dirty="0" err="1"/>
              <a:t>asked</a:t>
            </a:r>
            <a:r>
              <a:rPr lang="tr-TR" sz="2000" dirty="0"/>
              <a:t>, TOKKDER</a:t>
            </a:r>
          </a:p>
          <a:p>
            <a:pPr lvl="2"/>
            <a:r>
              <a:rPr lang="tr-TR" sz="2000" dirty="0" err="1"/>
              <a:t>To</a:t>
            </a:r>
            <a:r>
              <a:rPr lang="tr-TR" sz="2000" dirty="0"/>
              <a:t> be </a:t>
            </a:r>
            <a:r>
              <a:rPr lang="tr-TR" sz="2000" dirty="0" err="1"/>
              <a:t>asked</a:t>
            </a:r>
            <a:r>
              <a:rPr lang="tr-TR" sz="2000" dirty="0"/>
              <a:t>, OSD</a:t>
            </a:r>
          </a:p>
          <a:p>
            <a:pPr lvl="2"/>
            <a:r>
              <a:rPr lang="tr-TR" sz="2000" dirty="0" err="1"/>
              <a:t>To</a:t>
            </a:r>
            <a:r>
              <a:rPr lang="tr-TR" sz="2000" dirty="0"/>
              <a:t> be </a:t>
            </a:r>
            <a:r>
              <a:rPr lang="tr-TR" sz="2000" dirty="0" err="1"/>
              <a:t>asked</a:t>
            </a:r>
            <a:r>
              <a:rPr lang="tr-TR" sz="2000" dirty="0"/>
              <a:t>, OYDER</a:t>
            </a:r>
          </a:p>
        </p:txBody>
      </p:sp>
      <p:sp>
        <p:nvSpPr>
          <p:cNvPr id="3" name="textbox 854">
            <a:extLst>
              <a:ext uri="{FF2B5EF4-FFF2-40B4-BE49-F238E27FC236}">
                <a16:creationId xmlns:a16="http://schemas.microsoft.com/office/drawing/2014/main" id="{AEFC8223-3761-4D7F-3ED4-174D4053E63D}"/>
              </a:ext>
            </a:extLst>
          </p:cNvPr>
          <p:cNvSpPr/>
          <p:nvPr/>
        </p:nvSpPr>
        <p:spPr>
          <a:xfrm>
            <a:off x="8122811" y="3769697"/>
            <a:ext cx="4087119" cy="1832817"/>
          </a:xfrm>
          <a:prstGeom prst="rect">
            <a:avLst/>
          </a:prstGeom>
          <a:solidFill>
            <a:schemeClr val="bg1">
              <a:lumMod val="75000"/>
            </a:schemeClr>
          </a:solidFill>
          <a:ln w="0" cap="flat">
            <a:noFill/>
            <a:prstDash val="solid"/>
            <a:miter lim="0"/>
          </a:ln>
        </p:spPr>
        <p:txBody>
          <a:bodyPr vert="horz" wrap="square" lIns="0" tIns="0" rIns="0" bIns="0"/>
          <a:lstStyle/>
          <a:p>
            <a:pPr marL="2120900" indent="-2108200" algn="ctr" rtl="0" eaLnBrk="0">
              <a:lnSpc>
                <a:spcPct val="88000"/>
              </a:lnSpc>
              <a:tabLst/>
            </a:pPr>
            <a:endParaRPr lang="tr-TR" sz="1200" kern="0" spc="30" dirty="0">
              <a:solidFill>
                <a:srgbClr val="001824">
                  <a:alpha val="100000"/>
                </a:srgbClr>
              </a:solidFill>
              <a:latin typeface="Calibri" panose="020F0502020204030204" pitchFamily="34" charset="0"/>
              <a:ea typeface="Arial"/>
              <a:cs typeface="Calibri" panose="020F0502020204030204" pitchFamily="34" charset="0"/>
            </a:endParaRPr>
          </a:p>
          <a:p>
            <a:pPr marL="2120900" indent="-2108200" algn="ctr" rtl="0" eaLnBrk="0">
              <a:lnSpc>
                <a:spcPct val="88000"/>
              </a:lnSpc>
              <a:tabLst/>
            </a:pPr>
            <a:r>
              <a:rPr lang="tr-TR" sz="1200" kern="0" spc="30" dirty="0">
                <a:solidFill>
                  <a:srgbClr val="001824">
                    <a:alpha val="100000"/>
                  </a:srgbClr>
                </a:solidFill>
                <a:latin typeface="Calibri" panose="020F0502020204030204" pitchFamily="34" charset="0"/>
                <a:ea typeface="Arial"/>
                <a:cs typeface="Calibri" panose="020F0502020204030204" pitchFamily="34" charset="0"/>
              </a:rPr>
              <a:t>Resmi web sitemiz</a:t>
            </a:r>
          </a:p>
          <a:p>
            <a:pPr marL="2120900" indent="-2108200" algn="ctr" rtl="0" eaLnBrk="0">
              <a:lnSpc>
                <a:spcPct val="88000"/>
              </a:lnSpc>
              <a:tabLst/>
            </a:pPr>
            <a:endParaRPr lang="tr-TR" sz="1200" kern="0" spc="30" dirty="0">
              <a:solidFill>
                <a:srgbClr val="001824">
                  <a:alpha val="100000"/>
                </a:srgbClr>
              </a:solidFill>
              <a:latin typeface="Calibri" panose="020F0502020204030204" pitchFamily="34" charset="0"/>
              <a:ea typeface="Arial"/>
              <a:cs typeface="Calibri" panose="020F0502020204030204" pitchFamily="34" charset="0"/>
            </a:endParaRPr>
          </a:p>
          <a:p>
            <a:pPr marL="2120900" indent="-2108200" algn="ctr" rtl="0" eaLnBrk="0">
              <a:lnSpc>
                <a:spcPct val="88000"/>
              </a:lnSpc>
              <a:tabLst/>
            </a:pPr>
            <a:r>
              <a:rPr lang="tr-TR" sz="1200" kern="0" spc="30" dirty="0">
                <a:solidFill>
                  <a:srgbClr val="001824">
                    <a:alpha val="100000"/>
                  </a:srgbClr>
                </a:solidFill>
                <a:latin typeface="Calibri" panose="020F0502020204030204" pitchFamily="34" charset="0"/>
                <a:ea typeface="Arial"/>
                <a:cs typeface="Calibri" panose="020F0502020204030204" pitchFamily="34" charset="0"/>
                <a:hlinkClick r:id="rId3"/>
              </a:rPr>
              <a:t>www.autotp.com</a:t>
            </a:r>
            <a:endParaRPr lang="tr-TR" sz="1200" kern="0" spc="30" dirty="0">
              <a:solidFill>
                <a:srgbClr val="001824">
                  <a:alpha val="100000"/>
                </a:srgbClr>
              </a:solidFill>
              <a:latin typeface="Calibri" panose="020F0502020204030204" pitchFamily="34" charset="0"/>
              <a:ea typeface="Arial"/>
              <a:cs typeface="Calibri" panose="020F0502020204030204" pitchFamily="34" charset="0"/>
            </a:endParaRPr>
          </a:p>
          <a:p>
            <a:pPr marL="2120900" indent="-2108200" algn="ctr" rtl="0" eaLnBrk="0">
              <a:lnSpc>
                <a:spcPct val="88000"/>
              </a:lnSpc>
              <a:tabLst/>
            </a:pPr>
            <a:endParaRPr lang="tr-TR" sz="1200" kern="0" spc="30" dirty="0">
              <a:solidFill>
                <a:srgbClr val="001824">
                  <a:alpha val="100000"/>
                </a:srgbClr>
              </a:solidFill>
              <a:latin typeface="Calibri" panose="020F0502020204030204" pitchFamily="34" charset="0"/>
              <a:ea typeface="Arial"/>
              <a:cs typeface="Calibri" panose="020F0502020204030204" pitchFamily="34" charset="0"/>
            </a:endParaRPr>
          </a:p>
          <a:p>
            <a:pPr marL="2120900" indent="-2108200" algn="ctr" rtl="0" eaLnBrk="0">
              <a:lnSpc>
                <a:spcPct val="88000"/>
              </a:lnSpc>
              <a:tabLst/>
            </a:pPr>
            <a:r>
              <a:rPr lang="tr-TR" sz="1200" kern="0" spc="30" dirty="0">
                <a:solidFill>
                  <a:srgbClr val="001824">
                    <a:alpha val="100000"/>
                  </a:srgbClr>
                </a:solidFill>
                <a:latin typeface="Calibri" panose="020F0502020204030204" pitchFamily="34" charset="0"/>
                <a:ea typeface="Arial"/>
                <a:cs typeface="Calibri" panose="020F0502020204030204" pitchFamily="34" charset="0"/>
                <a:hlinkClick r:id="rId4"/>
              </a:rPr>
              <a:t>info@autotp.com</a:t>
            </a:r>
            <a:endParaRPr lang="tr-TR" sz="1200" kern="0" spc="30" dirty="0">
              <a:solidFill>
                <a:srgbClr val="001824">
                  <a:alpha val="100000"/>
                </a:srgbClr>
              </a:solidFill>
              <a:latin typeface="Calibri" panose="020F0502020204030204" pitchFamily="34" charset="0"/>
              <a:ea typeface="Arial"/>
              <a:cs typeface="Calibri" panose="020F0502020204030204" pitchFamily="34" charset="0"/>
            </a:endParaRPr>
          </a:p>
          <a:p>
            <a:pPr marL="2120900" indent="-2108200" algn="ctr" rtl="0" eaLnBrk="0">
              <a:lnSpc>
                <a:spcPct val="88000"/>
              </a:lnSpc>
              <a:tabLst/>
            </a:pPr>
            <a:endParaRPr lang="tr-TR" sz="1200" kern="0" spc="30" dirty="0">
              <a:solidFill>
                <a:srgbClr val="001824">
                  <a:alpha val="100000"/>
                </a:srgbClr>
              </a:solidFill>
              <a:latin typeface="Calibri" panose="020F0502020204030204" pitchFamily="34" charset="0"/>
              <a:ea typeface="Arial"/>
              <a:cs typeface="Calibri" panose="020F0502020204030204" pitchFamily="34" charset="0"/>
            </a:endParaRPr>
          </a:p>
          <a:p>
            <a:pPr marL="2120900" indent="-2108200" algn="ctr" rtl="0" eaLnBrk="0">
              <a:lnSpc>
                <a:spcPct val="88000"/>
              </a:lnSpc>
              <a:tabLst/>
            </a:pPr>
            <a:r>
              <a:rPr lang="tr-TR" sz="1200" kern="0" spc="30" dirty="0">
                <a:solidFill>
                  <a:srgbClr val="001824">
                    <a:alpha val="100000"/>
                  </a:srgbClr>
                </a:solidFill>
                <a:latin typeface="Calibri" panose="020F0502020204030204" pitchFamily="34" charset="0"/>
                <a:ea typeface="Arial"/>
                <a:cs typeface="Calibri" panose="020F0502020204030204" pitchFamily="34" charset="0"/>
              </a:rPr>
              <a:t>General </a:t>
            </a:r>
            <a:r>
              <a:rPr lang="tr-TR" sz="1200" kern="0" spc="30" dirty="0" err="1">
                <a:solidFill>
                  <a:srgbClr val="001824">
                    <a:alpha val="100000"/>
                  </a:srgbClr>
                </a:solidFill>
                <a:latin typeface="Calibri" panose="020F0502020204030204" pitchFamily="34" charset="0"/>
                <a:ea typeface="Arial"/>
                <a:cs typeface="Calibri" panose="020F0502020204030204" pitchFamily="34" charset="0"/>
              </a:rPr>
              <a:t>Secretary</a:t>
            </a:r>
            <a:endParaRPr lang="tr-TR" sz="1200" kern="0" spc="30" dirty="0">
              <a:solidFill>
                <a:srgbClr val="001824">
                  <a:alpha val="100000"/>
                </a:srgbClr>
              </a:solidFill>
              <a:latin typeface="Calibri" panose="020F0502020204030204" pitchFamily="34" charset="0"/>
              <a:ea typeface="Arial"/>
              <a:cs typeface="Calibri" panose="020F0502020204030204" pitchFamily="34" charset="0"/>
            </a:endParaRPr>
          </a:p>
          <a:p>
            <a:pPr marL="2120900" indent="-2108200" algn="ctr" rtl="0" eaLnBrk="0">
              <a:lnSpc>
                <a:spcPct val="88000"/>
              </a:lnSpc>
              <a:tabLst/>
            </a:pPr>
            <a:endParaRPr lang="tr-TR" sz="1200" kern="0" spc="30" dirty="0">
              <a:solidFill>
                <a:srgbClr val="001824">
                  <a:alpha val="100000"/>
                </a:srgbClr>
              </a:solidFill>
              <a:latin typeface="Calibri" panose="020F0502020204030204" pitchFamily="34" charset="0"/>
              <a:ea typeface="Arial"/>
              <a:cs typeface="Calibri" panose="020F0502020204030204" pitchFamily="34" charset="0"/>
            </a:endParaRPr>
          </a:p>
          <a:p>
            <a:pPr marL="2120900" indent="-2108200" algn="ctr" rtl="0" eaLnBrk="0">
              <a:lnSpc>
                <a:spcPct val="88000"/>
              </a:lnSpc>
              <a:tabLst/>
            </a:pPr>
            <a:r>
              <a:rPr lang="tr-TR" sz="1200" kern="0" spc="30" dirty="0">
                <a:solidFill>
                  <a:srgbClr val="001824">
                    <a:alpha val="100000"/>
                  </a:srgbClr>
                </a:solidFill>
                <a:latin typeface="Calibri" panose="020F0502020204030204" pitchFamily="34" charset="0"/>
                <a:ea typeface="Arial"/>
                <a:cs typeface="Calibri" panose="020F0502020204030204" pitchFamily="34" charset="0"/>
              </a:rPr>
              <a:t>bahadirgoren@autotp.com</a:t>
            </a: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1000"/>
              </a:lnSpc>
              <a:tabLst/>
            </a:pPr>
            <a:endParaRPr sz="1200" dirty="0">
              <a:latin typeface="Calibri" panose="020F0502020204030204" pitchFamily="34" charset="0"/>
              <a:ea typeface="Arial"/>
              <a:cs typeface="Calibri" panose="020F0502020204030204" pitchFamily="34" charset="0"/>
            </a:endParaRPr>
          </a:p>
          <a:p>
            <a:pPr algn="l" rtl="0" eaLnBrk="0">
              <a:lnSpc>
                <a:spcPct val="105000"/>
              </a:lnSpc>
              <a:tabLst/>
            </a:pPr>
            <a:endParaRPr sz="1200" dirty="0">
              <a:latin typeface="Calibri" panose="020F0502020204030204" pitchFamily="34" charset="0"/>
              <a:ea typeface="Arial"/>
              <a:cs typeface="Calibri" panose="020F0502020204030204" pitchFamily="34" charset="0"/>
            </a:endParaRPr>
          </a:p>
          <a:p>
            <a:pPr algn="l" rtl="0" eaLnBrk="0">
              <a:lnSpc>
                <a:spcPct val="6163"/>
              </a:lnSpc>
              <a:tabLst/>
            </a:pPr>
            <a:endParaRPr sz="1200" dirty="0">
              <a:latin typeface="Calibri" panose="020F0502020204030204" pitchFamily="34" charset="0"/>
              <a:ea typeface="Arial"/>
              <a:cs typeface="Calibri" panose="020F0502020204030204" pitchFamily="34" charset="0"/>
            </a:endParaRPr>
          </a:p>
        </p:txBody>
      </p:sp>
    </p:spTree>
    <p:extLst>
      <p:ext uri="{BB962C8B-B14F-4D97-AF65-F5344CB8AC3E}">
        <p14:creationId xmlns:p14="http://schemas.microsoft.com/office/powerpoint/2010/main" val="2715177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8" name="picture 508"/>
          <p:cNvPicPr>
            <a:picLocks noChangeAspect="1"/>
          </p:cNvPicPr>
          <p:nvPr/>
        </p:nvPicPr>
        <p:blipFill>
          <a:blip r:embed="rId2"/>
          <a:stretch>
            <a:fillRect/>
          </a:stretch>
        </p:blipFill>
        <p:spPr>
          <a:xfrm rot="21600000">
            <a:off x="0" y="0"/>
            <a:ext cx="12192000" cy="6858000"/>
          </a:xfrm>
          <a:prstGeom prst="rect">
            <a:avLst/>
          </a:prstGeom>
        </p:spPr>
      </p:pic>
      <p:pic>
        <p:nvPicPr>
          <p:cNvPr id="510" name="picture 510"/>
          <p:cNvPicPr>
            <a:picLocks noChangeAspect="1"/>
          </p:cNvPicPr>
          <p:nvPr/>
        </p:nvPicPr>
        <p:blipFill>
          <a:blip r:embed="rId3"/>
          <a:stretch>
            <a:fillRect/>
          </a:stretch>
        </p:blipFill>
        <p:spPr>
          <a:xfrm rot="21600000">
            <a:off x="6341364" y="4011886"/>
            <a:ext cx="5387340" cy="1328735"/>
          </a:xfrm>
          <a:prstGeom prst="rect">
            <a:avLst/>
          </a:prstGeom>
        </p:spPr>
      </p:pic>
      <p:pic>
        <p:nvPicPr>
          <p:cNvPr id="512" name="picture 512"/>
          <p:cNvPicPr>
            <a:picLocks noChangeAspect="1"/>
          </p:cNvPicPr>
          <p:nvPr/>
        </p:nvPicPr>
        <p:blipFill>
          <a:blip r:embed="rId3"/>
          <a:stretch>
            <a:fillRect/>
          </a:stretch>
        </p:blipFill>
        <p:spPr>
          <a:xfrm rot="21600000">
            <a:off x="477012" y="2927603"/>
            <a:ext cx="5387340" cy="1328735"/>
          </a:xfrm>
          <a:prstGeom prst="rect">
            <a:avLst/>
          </a:prstGeom>
        </p:spPr>
      </p:pic>
      <p:pic>
        <p:nvPicPr>
          <p:cNvPr id="514" name="picture 514"/>
          <p:cNvPicPr>
            <a:picLocks noChangeAspect="1"/>
          </p:cNvPicPr>
          <p:nvPr/>
        </p:nvPicPr>
        <p:blipFill>
          <a:blip r:embed="rId4"/>
          <a:stretch>
            <a:fillRect/>
          </a:stretch>
        </p:blipFill>
        <p:spPr>
          <a:xfrm rot="21600000">
            <a:off x="6327649" y="2442743"/>
            <a:ext cx="5387340" cy="1328165"/>
          </a:xfrm>
          <a:prstGeom prst="rect">
            <a:avLst/>
          </a:prstGeom>
        </p:spPr>
      </p:pic>
      <p:pic>
        <p:nvPicPr>
          <p:cNvPr id="516" name="picture 516"/>
          <p:cNvPicPr>
            <a:picLocks noChangeAspect="1"/>
          </p:cNvPicPr>
          <p:nvPr/>
        </p:nvPicPr>
        <p:blipFill>
          <a:blip r:embed="rId4"/>
          <a:stretch>
            <a:fillRect/>
          </a:stretch>
        </p:blipFill>
        <p:spPr>
          <a:xfrm rot="21600000">
            <a:off x="561734" y="1480463"/>
            <a:ext cx="5387340" cy="1328165"/>
          </a:xfrm>
          <a:prstGeom prst="rect">
            <a:avLst/>
          </a:prstGeom>
        </p:spPr>
      </p:pic>
      <p:grpSp>
        <p:nvGrpSpPr>
          <p:cNvPr id="56" name="group 56"/>
          <p:cNvGrpSpPr/>
          <p:nvPr/>
        </p:nvGrpSpPr>
        <p:grpSpPr>
          <a:xfrm rot="21600000">
            <a:off x="492252" y="4570476"/>
            <a:ext cx="5388863" cy="1316200"/>
            <a:chOff x="0" y="0"/>
            <a:chExt cx="5388863" cy="1316200"/>
          </a:xfrm>
        </p:grpSpPr>
        <p:pic>
          <p:nvPicPr>
            <p:cNvPr id="518" name="picture 518"/>
            <p:cNvPicPr>
              <a:picLocks noChangeAspect="1"/>
            </p:cNvPicPr>
            <p:nvPr/>
          </p:nvPicPr>
          <p:blipFill>
            <a:blip r:embed="rId5"/>
            <a:stretch>
              <a:fillRect/>
            </a:stretch>
          </p:blipFill>
          <p:spPr>
            <a:xfrm rot="21600000">
              <a:off x="0" y="0"/>
              <a:ext cx="5388863" cy="1316200"/>
            </a:xfrm>
            <a:prstGeom prst="rect">
              <a:avLst/>
            </a:prstGeom>
          </p:spPr>
        </p:pic>
        <p:sp>
          <p:nvSpPr>
            <p:cNvPr id="520" name="textbox 520"/>
            <p:cNvSpPr/>
            <p:nvPr/>
          </p:nvSpPr>
          <p:spPr>
            <a:xfrm>
              <a:off x="-12700" y="-12700"/>
              <a:ext cx="5414645" cy="1358900"/>
            </a:xfrm>
            <a:prstGeom prst="rect">
              <a:avLst/>
            </a:prstGeom>
            <a:noFill/>
            <a:ln w="0" cap="flat">
              <a:noFill/>
              <a:prstDash val="solid"/>
              <a:miter lim="0"/>
            </a:ln>
          </p:spPr>
          <p:txBody>
            <a:bodyPr vert="horz" wrap="square" lIns="0" tIns="0" rIns="0" bIns="0"/>
            <a:lstStyle/>
            <a:p>
              <a:pPr algn="l" rtl="0" eaLnBrk="0">
                <a:lnSpc>
                  <a:spcPct val="193000"/>
                </a:lnSpc>
                <a:tabLst/>
              </a:pPr>
              <a:endParaRPr sz="1000" dirty="0">
                <a:latin typeface="Arial"/>
                <a:ea typeface="Arial"/>
                <a:cs typeface="Arial"/>
              </a:endParaRPr>
            </a:p>
            <a:p>
              <a:pPr marL="2415539" algn="l" rtl="0" eaLnBrk="0">
                <a:lnSpc>
                  <a:spcPct val="79000"/>
                </a:lnSpc>
                <a:spcBef>
                  <a:spcPts val="3"/>
                </a:spcBef>
                <a:tabLst/>
              </a:pPr>
              <a:r>
                <a:rPr lang="en-GB" sz="1100" kern="0" spc="0" dirty="0" err="1">
                  <a:solidFill>
                    <a:srgbClr val="404040">
                      <a:alpha val="100000"/>
                    </a:srgbClr>
                  </a:solidFill>
                  <a:latin typeface="Times New Roman"/>
                  <a:ea typeface="Times New Roman"/>
                  <a:cs typeface="Times New Roman"/>
                </a:rPr>
                <a:t>Asya'nın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büyük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bağımsız</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otomobil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tasarım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şirketi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Çin</a:t>
              </a:r>
              <a:r>
                <a:rPr lang="en-GB" sz="1100" kern="0" spc="0" dirty="0">
                  <a:solidFill>
                    <a:srgbClr val="404040">
                      <a:alpha val="100000"/>
                    </a:srgbClr>
                  </a:solidFill>
                  <a:latin typeface="Times New Roman"/>
                  <a:ea typeface="Times New Roman"/>
                  <a:cs typeface="Times New Roman"/>
                </a:rPr>
                <a:t> A-</a:t>
              </a:r>
              <a:r>
                <a:rPr lang="en-GB" sz="1100" kern="0" spc="0" dirty="0" err="1">
                  <a:solidFill>
                    <a:srgbClr val="404040">
                      <a:alpha val="100000"/>
                    </a:srgbClr>
                  </a:solidFill>
                  <a:latin typeface="Times New Roman"/>
                  <a:ea typeface="Times New Roman"/>
                  <a:cs typeface="Times New Roman"/>
                </a:rPr>
                <a:t>hissesi</a:t>
              </a:r>
              <a:endParaRPr lang="en-GB" sz="1100" kern="0" spc="0" dirty="0">
                <a:solidFill>
                  <a:srgbClr val="404040">
                    <a:alpha val="100000"/>
                  </a:srgbClr>
                </a:solidFill>
                <a:latin typeface="Times New Roman"/>
                <a:ea typeface="Times New Roman"/>
                <a:cs typeface="Times New Roman"/>
              </a:endParaRPr>
            </a:p>
            <a:p>
              <a:pPr marL="2415539" algn="l" rtl="0" eaLnBrk="0">
                <a:lnSpc>
                  <a:spcPct val="79000"/>
                </a:lnSpc>
                <a:spcBef>
                  <a:spcPts val="3"/>
                </a:spcBef>
                <a:tabLst/>
              </a:pPr>
              <a:r>
                <a:rPr lang="en-GB" sz="1100" kern="0" spc="0" dirty="0" err="1">
                  <a:solidFill>
                    <a:srgbClr val="404040">
                      <a:alpha val="100000"/>
                    </a:srgbClr>
                  </a:solidFill>
                  <a:latin typeface="Times New Roman"/>
                  <a:ea typeface="Times New Roman"/>
                  <a:cs typeface="Times New Roman"/>
                </a:rPr>
                <a:t>listelenen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oto</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tasarım</a:t>
              </a:r>
              <a:r>
                <a:rPr lang="tr-TR" sz="1100" kern="0" spc="0" dirty="0">
                  <a:solidFill>
                    <a:srgbClr val="404040">
                      <a:alpha val="100000"/>
                    </a:srgbClr>
                  </a:solidFill>
                  <a:latin typeface="Times New Roman"/>
                  <a:ea typeface="Times New Roman"/>
                  <a:cs typeface="Times New Roman"/>
                </a:rPr>
                <a:t> ve mühendislik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şirketi</a:t>
              </a:r>
              <a:r>
                <a:rPr lang="tr-TR" sz="1100" kern="0" spc="0" dirty="0" err="1">
                  <a:solidFill>
                    <a:srgbClr val="404040">
                      <a:alpha val="100000"/>
                    </a:srgbClr>
                  </a:solidFill>
                  <a:latin typeface="Times New Roman"/>
                  <a:ea typeface="Times New Roman"/>
                  <a:cs typeface="Times New Roman"/>
                </a:rPr>
                <a:t>dir</a:t>
              </a:r>
              <a:endParaRPr sz="1100" dirty="0">
                <a:latin typeface="Arial"/>
                <a:ea typeface="Arial"/>
                <a:cs typeface="Arial"/>
              </a:endParaRPr>
            </a:p>
            <a:p>
              <a:pPr algn="l" rtl="0" eaLnBrk="0">
                <a:lnSpc>
                  <a:spcPct val="140000"/>
                </a:lnSpc>
                <a:tabLst/>
              </a:pPr>
              <a:endParaRPr sz="1000" dirty="0">
                <a:latin typeface="Arial"/>
                <a:ea typeface="Arial"/>
                <a:cs typeface="Arial"/>
              </a:endParaRPr>
            </a:p>
            <a:p>
              <a:pPr algn="l" rtl="0" eaLnBrk="0">
                <a:lnSpc>
                  <a:spcPct val="152000"/>
                </a:lnSpc>
                <a:tabLst/>
              </a:pPr>
              <a:endParaRPr sz="100" dirty="0">
                <a:latin typeface="Arial"/>
                <a:ea typeface="Arial"/>
                <a:cs typeface="Arial"/>
              </a:endParaRPr>
            </a:p>
            <a:p>
              <a:pPr marL="346709" algn="l" rtl="0" eaLnBrk="0">
                <a:lnSpc>
                  <a:spcPct val="79000"/>
                </a:lnSpc>
                <a:tabLst/>
              </a:pPr>
              <a:r>
                <a:rPr sz="600" kern="0" spc="0" dirty="0">
                  <a:solidFill>
                    <a:srgbClr val="404040">
                      <a:alpha val="100000"/>
                    </a:srgbClr>
                  </a:solidFill>
                  <a:latin typeface="Times New Roman"/>
                  <a:ea typeface="Times New Roman"/>
                  <a:cs typeface="Times New Roman"/>
                </a:rPr>
                <a:t>www.iat-auto.c</a:t>
              </a:r>
              <a:r>
                <a:rPr sz="600" kern="0" spc="-10" dirty="0">
                  <a:solidFill>
                    <a:srgbClr val="404040">
                      <a:alpha val="100000"/>
                    </a:srgbClr>
                  </a:solidFill>
                  <a:latin typeface="Times New Roman"/>
                  <a:ea typeface="Times New Roman"/>
                  <a:cs typeface="Times New Roman"/>
                </a:rPr>
                <a:t>om</a:t>
              </a:r>
              <a:endParaRPr sz="600" dirty="0">
                <a:latin typeface="Times New Roman"/>
                <a:ea typeface="Times New Roman"/>
                <a:cs typeface="Times New Roman"/>
              </a:endParaRPr>
            </a:p>
          </p:txBody>
        </p:sp>
      </p:grpSp>
      <p:grpSp>
        <p:nvGrpSpPr>
          <p:cNvPr id="58" name="group 58"/>
          <p:cNvGrpSpPr/>
          <p:nvPr/>
        </p:nvGrpSpPr>
        <p:grpSpPr>
          <a:xfrm rot="21600000">
            <a:off x="6297805" y="5355773"/>
            <a:ext cx="5387340" cy="1316200"/>
            <a:chOff x="0" y="0"/>
            <a:chExt cx="5387340" cy="1316200"/>
          </a:xfrm>
        </p:grpSpPr>
        <p:pic>
          <p:nvPicPr>
            <p:cNvPr id="522" name="picture 522"/>
            <p:cNvPicPr>
              <a:picLocks noChangeAspect="1"/>
            </p:cNvPicPr>
            <p:nvPr/>
          </p:nvPicPr>
          <p:blipFill>
            <a:blip r:embed="rId6"/>
            <a:stretch>
              <a:fillRect/>
            </a:stretch>
          </p:blipFill>
          <p:spPr>
            <a:xfrm rot="21600000">
              <a:off x="0" y="0"/>
              <a:ext cx="5387340" cy="1316200"/>
            </a:xfrm>
            <a:prstGeom prst="rect">
              <a:avLst/>
            </a:prstGeom>
          </p:spPr>
        </p:pic>
        <p:sp>
          <p:nvSpPr>
            <p:cNvPr id="524" name="textbox 524"/>
            <p:cNvSpPr/>
            <p:nvPr/>
          </p:nvSpPr>
          <p:spPr>
            <a:xfrm>
              <a:off x="237540" y="268893"/>
              <a:ext cx="4855209" cy="828039"/>
            </a:xfrm>
            <a:prstGeom prst="rect">
              <a:avLst/>
            </a:prstGeom>
            <a:noFill/>
            <a:ln w="0" cap="flat">
              <a:noFill/>
              <a:prstDash val="solid"/>
              <a:miter lim="0"/>
            </a:ln>
          </p:spPr>
          <p:txBody>
            <a:bodyPr vert="horz" wrap="square" lIns="0" tIns="0" rIns="0" bIns="0"/>
            <a:lstStyle/>
            <a:p>
              <a:pPr algn="l" rtl="0" eaLnBrk="0">
                <a:lnSpc>
                  <a:spcPct val="84672"/>
                </a:lnSpc>
                <a:tabLst/>
              </a:pPr>
              <a:endParaRPr sz="100" dirty="0">
                <a:latin typeface="Arial"/>
                <a:ea typeface="Arial"/>
                <a:cs typeface="Arial"/>
              </a:endParaRPr>
            </a:p>
            <a:p>
              <a:pPr marL="2113279" algn="l" rtl="0" eaLnBrk="0">
                <a:lnSpc>
                  <a:spcPct val="79000"/>
                </a:lnSpc>
                <a:tabLst/>
              </a:pPr>
              <a:r>
                <a:rPr lang="en-GB" sz="1100" kern="0" spc="0" dirty="0" err="1">
                  <a:solidFill>
                    <a:srgbClr val="404040">
                      <a:alpha val="100000"/>
                    </a:srgbClr>
                  </a:solidFill>
                  <a:latin typeface="Times New Roman"/>
                  <a:ea typeface="Times New Roman"/>
                  <a:cs typeface="Times New Roman"/>
                </a:rPr>
                <a:t>Yenilikçi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küresel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kompleks</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geliştirme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proje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ortakları</a:t>
              </a:r>
              <a:endParaRPr lang="en-GB" sz="1100" kern="0" spc="0" dirty="0">
                <a:solidFill>
                  <a:srgbClr val="404040">
                    <a:alpha val="100000"/>
                  </a:srgbClr>
                </a:solidFill>
                <a:latin typeface="Times New Roman"/>
                <a:ea typeface="Times New Roman"/>
                <a:cs typeface="Times New Roman"/>
              </a:endParaRPr>
            </a:p>
            <a:p>
              <a:pPr marL="2113279" algn="l" rtl="0" eaLnBrk="0">
                <a:lnSpc>
                  <a:spcPct val="79000"/>
                </a:lnSpc>
                <a:tabLst/>
              </a:pPr>
              <a:r>
                <a:rPr lang="en-GB" sz="1100" kern="0" spc="0" dirty="0" err="1">
                  <a:solidFill>
                    <a:srgbClr val="404040">
                      <a:alpha val="100000"/>
                    </a:srgbClr>
                  </a:solidFill>
                  <a:latin typeface="Times New Roman"/>
                  <a:ea typeface="Times New Roman"/>
                  <a:cs typeface="Times New Roman"/>
                </a:rPr>
                <a:t>sürdürülebilir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kalkınma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gelecek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odaklı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çözümlere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odaklanan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şirket</a:t>
              </a:r>
              <a:r>
                <a:rPr lang="tr-TR" sz="1100" kern="0" spc="0" dirty="0">
                  <a:solidFill>
                    <a:srgbClr val="404040">
                      <a:alpha val="100000"/>
                    </a:srgbClr>
                  </a:solidFill>
                  <a:latin typeface="Times New Roman"/>
                  <a:ea typeface="Times New Roman"/>
                  <a:cs typeface="Times New Roman"/>
                </a:rPr>
                <a:t>tir.</a:t>
              </a:r>
              <a:endParaRPr sz="1100" dirty="0">
                <a:latin typeface="Arial"/>
                <a:ea typeface="Arial"/>
                <a:cs typeface="Arial"/>
              </a:endParaRPr>
            </a:p>
            <a:p>
              <a:pPr algn="l" rtl="0" eaLnBrk="0">
                <a:lnSpc>
                  <a:spcPct val="157000"/>
                </a:lnSpc>
                <a:tabLst/>
              </a:pPr>
              <a:endParaRPr sz="100" dirty="0">
                <a:latin typeface="Arial"/>
                <a:ea typeface="Arial"/>
                <a:cs typeface="Arial"/>
              </a:endParaRPr>
            </a:p>
            <a:p>
              <a:pPr marL="12700" algn="l" rtl="0" eaLnBrk="0">
                <a:lnSpc>
                  <a:spcPct val="79000"/>
                </a:lnSpc>
                <a:tabLst/>
              </a:pPr>
              <a:r>
                <a:rPr sz="600" kern="0" spc="0" dirty="0">
                  <a:solidFill>
                    <a:srgbClr val="404040">
                      <a:alpha val="100000"/>
                    </a:srgbClr>
                  </a:solidFill>
                  <a:latin typeface="Times New Roman"/>
                  <a:ea typeface="Times New Roman"/>
                  <a:cs typeface="Times New Roman"/>
                </a:rPr>
                <a:t>www.italdesign</a:t>
              </a:r>
              <a:r>
                <a:rPr sz="600" kern="0" spc="-10" dirty="0">
                  <a:solidFill>
                    <a:srgbClr val="404040">
                      <a:alpha val="100000"/>
                    </a:srgbClr>
                  </a:solidFill>
                  <a:latin typeface="Times New Roman"/>
                  <a:ea typeface="Times New Roman"/>
                  <a:cs typeface="Times New Roman"/>
                </a:rPr>
                <a:t>.it</a:t>
              </a:r>
              <a:endParaRPr sz="600" dirty="0">
                <a:latin typeface="Times New Roman"/>
                <a:ea typeface="Times New Roman"/>
                <a:cs typeface="Times New Roman"/>
              </a:endParaRPr>
            </a:p>
          </p:txBody>
        </p:sp>
        <p:pic>
          <p:nvPicPr>
            <p:cNvPr id="526" name="picture 526"/>
            <p:cNvPicPr>
              <a:picLocks noChangeAspect="1"/>
            </p:cNvPicPr>
            <p:nvPr/>
          </p:nvPicPr>
          <p:blipFill>
            <a:blip r:embed="rId7"/>
            <a:stretch>
              <a:fillRect/>
            </a:stretch>
          </p:blipFill>
          <p:spPr>
            <a:xfrm rot="21600000">
              <a:off x="158495" y="181355"/>
              <a:ext cx="1757172" cy="601979"/>
            </a:xfrm>
            <a:prstGeom prst="rect">
              <a:avLst/>
            </a:prstGeom>
          </p:spPr>
        </p:pic>
      </p:grpSp>
      <p:sp>
        <p:nvSpPr>
          <p:cNvPr id="530" name="textbox 530"/>
          <p:cNvSpPr/>
          <p:nvPr/>
        </p:nvSpPr>
        <p:spPr>
          <a:xfrm>
            <a:off x="534433" y="581087"/>
            <a:ext cx="3888277" cy="408940"/>
          </a:xfrm>
          <a:prstGeom prst="rect">
            <a:avLst/>
          </a:prstGeom>
          <a:noFill/>
          <a:ln w="0" cap="flat">
            <a:noFill/>
            <a:prstDash val="solid"/>
            <a:miter lim="0"/>
          </a:ln>
        </p:spPr>
        <p:txBody>
          <a:bodyPr vert="horz" wrap="square" lIns="0" tIns="0" rIns="0" bIns="0"/>
          <a:lstStyle/>
          <a:p>
            <a:pPr algn="l" rtl="0" eaLnBrk="0">
              <a:lnSpc>
                <a:spcPct val="78002"/>
              </a:lnSpc>
              <a:tabLst/>
            </a:pPr>
            <a:endParaRPr sz="100" dirty="0">
              <a:latin typeface="Arial"/>
              <a:ea typeface="Arial"/>
              <a:cs typeface="Arial"/>
            </a:endParaRPr>
          </a:p>
          <a:p>
            <a:pPr marL="12700" indent="-635" algn="l" rtl="0" eaLnBrk="0">
              <a:lnSpc>
                <a:spcPct val="90000"/>
              </a:lnSpc>
              <a:tabLst/>
            </a:pPr>
            <a:r>
              <a:rPr lang="tr-TR" sz="1400" kern="0" spc="140" dirty="0">
                <a:solidFill>
                  <a:srgbClr val="001039">
                    <a:alpha val="100000"/>
                  </a:srgbClr>
                </a:solidFill>
                <a:latin typeface="Arial"/>
                <a:ea typeface="Arial"/>
                <a:cs typeface="Arial"/>
              </a:rPr>
              <a:t>Eko Sistemin Kurucu Üyeleri </a:t>
            </a:r>
            <a:endParaRPr sz="1400" dirty="0">
              <a:latin typeface="Arial"/>
              <a:ea typeface="Arial"/>
              <a:cs typeface="Arial"/>
            </a:endParaRPr>
          </a:p>
        </p:txBody>
      </p:sp>
      <p:sp>
        <p:nvSpPr>
          <p:cNvPr id="532" name="textbox 532"/>
          <p:cNvSpPr/>
          <p:nvPr/>
        </p:nvSpPr>
        <p:spPr>
          <a:xfrm>
            <a:off x="8491983" y="2927602"/>
            <a:ext cx="2965450" cy="551100"/>
          </a:xfrm>
          <a:prstGeom prst="rect">
            <a:avLst/>
          </a:prstGeom>
          <a:noFill/>
          <a:ln w="0" cap="flat">
            <a:noFill/>
            <a:prstDash val="solid"/>
            <a:miter lim="0"/>
          </a:ln>
        </p:spPr>
        <p:txBody>
          <a:bodyPr vert="horz" wrap="square" lIns="0" tIns="0" rIns="0" bIns="0"/>
          <a:lstStyle/>
          <a:p>
            <a:pPr algn="l" rtl="0" eaLnBrk="0">
              <a:lnSpc>
                <a:spcPct val="84002"/>
              </a:lnSpc>
              <a:tabLst/>
            </a:pPr>
            <a:r>
              <a:rPr lang="tr-TR" sz="1100" b="0" i="0" dirty="0">
                <a:solidFill>
                  <a:srgbClr val="383838"/>
                </a:solidFill>
                <a:effectLst/>
                <a:latin typeface="Arial" panose="020B0604020202020204" pitchFamily="34" charset="0"/>
              </a:rPr>
              <a:t>Otomerkezi.net, yetkili satıcıları ile Türkiye’nin dört bir köşesinde ikinci el otomobil, kiralama </a:t>
            </a:r>
            <a:r>
              <a:rPr lang="tr-TR" sz="1100" dirty="0">
                <a:solidFill>
                  <a:srgbClr val="383838"/>
                </a:solidFill>
                <a:latin typeface="Arial" panose="020B0604020202020204" pitchFamily="34" charset="0"/>
              </a:rPr>
              <a:t>ve </a:t>
            </a:r>
            <a:r>
              <a:rPr lang="tr-TR" sz="1100" b="0" i="0" dirty="0">
                <a:solidFill>
                  <a:srgbClr val="383838"/>
                </a:solidFill>
                <a:effectLst/>
                <a:latin typeface="Arial" panose="020B0604020202020204" pitchFamily="34" charset="0"/>
              </a:rPr>
              <a:t>Otomotiv hizmetleri sunan ve sektörün gelişmesine odaklanan girişimci bir firmadır.</a:t>
            </a:r>
            <a:endParaRPr sz="1100" dirty="0">
              <a:latin typeface="Times New Roman"/>
              <a:ea typeface="Times New Roman"/>
              <a:cs typeface="Times New Roman"/>
            </a:endParaRPr>
          </a:p>
        </p:txBody>
      </p:sp>
      <p:pic>
        <p:nvPicPr>
          <p:cNvPr id="534" name="picture 534"/>
          <p:cNvPicPr>
            <a:picLocks noChangeAspect="1"/>
          </p:cNvPicPr>
          <p:nvPr/>
        </p:nvPicPr>
        <p:blipFill>
          <a:blip r:embed="rId8"/>
          <a:stretch>
            <a:fillRect/>
          </a:stretch>
        </p:blipFill>
        <p:spPr>
          <a:xfrm rot="21600000">
            <a:off x="734568" y="1551431"/>
            <a:ext cx="1641347" cy="493776"/>
          </a:xfrm>
          <a:prstGeom prst="rect">
            <a:avLst/>
          </a:prstGeom>
        </p:spPr>
      </p:pic>
      <p:pic>
        <p:nvPicPr>
          <p:cNvPr id="536" name="picture 536"/>
          <p:cNvPicPr>
            <a:picLocks noChangeAspect="1"/>
          </p:cNvPicPr>
          <p:nvPr/>
        </p:nvPicPr>
        <p:blipFill>
          <a:blip r:embed="rId9"/>
          <a:stretch>
            <a:fillRect/>
          </a:stretch>
        </p:blipFill>
        <p:spPr>
          <a:xfrm rot="21600000">
            <a:off x="6358126" y="4473606"/>
            <a:ext cx="1549319" cy="490859"/>
          </a:xfrm>
          <a:prstGeom prst="rect">
            <a:avLst/>
          </a:prstGeom>
        </p:spPr>
      </p:pic>
      <p:sp>
        <p:nvSpPr>
          <p:cNvPr id="538" name="textbox 538"/>
          <p:cNvSpPr/>
          <p:nvPr/>
        </p:nvSpPr>
        <p:spPr>
          <a:xfrm>
            <a:off x="2926674" y="1634004"/>
            <a:ext cx="2598420" cy="619810"/>
          </a:xfrm>
          <a:prstGeom prst="rect">
            <a:avLst/>
          </a:prstGeom>
          <a:noFill/>
          <a:ln w="0" cap="flat">
            <a:noFill/>
            <a:prstDash val="solid"/>
            <a:miter lim="0"/>
          </a:ln>
        </p:spPr>
        <p:txBody>
          <a:bodyPr vert="horz" wrap="square" lIns="0" tIns="0" rIns="0" bIns="0"/>
          <a:lstStyle/>
          <a:p>
            <a:pPr algn="l" rtl="0" eaLnBrk="0">
              <a:lnSpc>
                <a:spcPct val="12115"/>
              </a:lnSpc>
              <a:tabLst/>
            </a:pPr>
            <a:endParaRPr sz="1100" dirty="0">
              <a:latin typeface="Arial"/>
              <a:ea typeface="Arial"/>
              <a:cs typeface="Arial"/>
            </a:endParaRPr>
          </a:p>
          <a:p>
            <a:pPr marL="12700" algn="l" rtl="0" eaLnBrk="0">
              <a:lnSpc>
                <a:spcPct val="119000"/>
              </a:lnSpc>
              <a:tabLst/>
            </a:pPr>
            <a:r>
              <a:rPr lang="en-GB" sz="1100" kern="0" spc="0" dirty="0" err="1">
                <a:solidFill>
                  <a:srgbClr val="404040">
                    <a:alpha val="100000"/>
                  </a:srgbClr>
                </a:solidFill>
                <a:latin typeface="Times New Roman"/>
                <a:ea typeface="Times New Roman"/>
                <a:cs typeface="Times New Roman"/>
              </a:rPr>
              <a:t>Çin'in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önde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gelen</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butik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yatırım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bankası</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yeşil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enerji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gelişmiş</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üretim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danışmanlık</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firması</a:t>
            </a:r>
            <a:r>
              <a:rPr lang="tr-TR" sz="1100" kern="0" spc="0" dirty="0" err="1">
                <a:solidFill>
                  <a:srgbClr val="404040">
                    <a:alpha val="100000"/>
                  </a:srgbClr>
                </a:solidFill>
                <a:latin typeface="Times New Roman"/>
                <a:ea typeface="Times New Roman"/>
                <a:cs typeface="Times New Roman"/>
              </a:rPr>
              <a:t>dır</a:t>
            </a:r>
            <a:endParaRPr sz="1100" dirty="0">
              <a:latin typeface="Times New Roman"/>
              <a:ea typeface="Times New Roman"/>
              <a:cs typeface="Times New Roman"/>
            </a:endParaRPr>
          </a:p>
        </p:txBody>
      </p:sp>
      <p:pic>
        <p:nvPicPr>
          <p:cNvPr id="540" name="picture 540"/>
          <p:cNvPicPr>
            <a:picLocks noChangeAspect="1"/>
          </p:cNvPicPr>
          <p:nvPr/>
        </p:nvPicPr>
        <p:blipFill>
          <a:blip r:embed="rId10"/>
          <a:stretch>
            <a:fillRect/>
          </a:stretch>
        </p:blipFill>
        <p:spPr>
          <a:xfrm rot="21600000">
            <a:off x="734568" y="3182111"/>
            <a:ext cx="1816607" cy="387096"/>
          </a:xfrm>
          <a:prstGeom prst="rect">
            <a:avLst/>
          </a:prstGeom>
        </p:spPr>
      </p:pic>
      <p:pic>
        <p:nvPicPr>
          <p:cNvPr id="542" name="picture 542"/>
          <p:cNvPicPr>
            <a:picLocks noChangeAspect="1"/>
          </p:cNvPicPr>
          <p:nvPr/>
        </p:nvPicPr>
        <p:blipFill>
          <a:blip r:embed="rId11"/>
          <a:stretch>
            <a:fillRect/>
          </a:stretch>
        </p:blipFill>
        <p:spPr>
          <a:xfrm rot="21600000">
            <a:off x="8243315" y="604930"/>
            <a:ext cx="930402" cy="293869"/>
          </a:xfrm>
          <a:prstGeom prst="rect">
            <a:avLst/>
          </a:prstGeom>
        </p:spPr>
      </p:pic>
      <p:sp>
        <p:nvSpPr>
          <p:cNvPr id="544" name="textbox 544"/>
          <p:cNvSpPr/>
          <p:nvPr/>
        </p:nvSpPr>
        <p:spPr>
          <a:xfrm>
            <a:off x="8626140" y="4445800"/>
            <a:ext cx="2644973" cy="658557"/>
          </a:xfrm>
          <a:prstGeom prst="rect">
            <a:avLst/>
          </a:prstGeom>
          <a:noFill/>
          <a:ln w="0" cap="flat">
            <a:noFill/>
            <a:prstDash val="solid"/>
            <a:miter lim="0"/>
          </a:ln>
        </p:spPr>
        <p:txBody>
          <a:bodyPr vert="horz" wrap="square" lIns="0" tIns="0" rIns="0" bIns="0"/>
          <a:lstStyle/>
          <a:p>
            <a:pPr algn="l" rtl="0" eaLnBrk="0">
              <a:lnSpc>
                <a:spcPct val="84002"/>
              </a:lnSpc>
              <a:tabLst/>
            </a:pPr>
            <a:endParaRPr sz="1100" dirty="0">
              <a:latin typeface="Arial"/>
              <a:ea typeface="Arial"/>
              <a:cs typeface="Arial"/>
            </a:endParaRPr>
          </a:p>
          <a:p>
            <a:pPr marL="12700" algn="l" rtl="0" eaLnBrk="0">
              <a:lnSpc>
                <a:spcPct val="79000"/>
              </a:lnSpc>
              <a:tabLst/>
            </a:pPr>
            <a:r>
              <a:rPr lang="tr-TR" sz="1100" kern="0" spc="0" dirty="0">
                <a:solidFill>
                  <a:srgbClr val="404040">
                    <a:alpha val="100000"/>
                  </a:srgbClr>
                </a:solidFill>
                <a:latin typeface="Times New Roman"/>
                <a:ea typeface="Times New Roman"/>
                <a:cs typeface="Times New Roman"/>
              </a:rPr>
              <a:t>Ç</a:t>
            </a:r>
            <a:r>
              <a:rPr lang="tr-TR" sz="1100" kern="0" dirty="0">
                <a:solidFill>
                  <a:srgbClr val="404040">
                    <a:alpha val="100000"/>
                  </a:srgbClr>
                </a:solidFill>
                <a:latin typeface="Times New Roman"/>
                <a:ea typeface="Times New Roman"/>
                <a:cs typeface="Times New Roman"/>
              </a:rPr>
              <a:t>in Merkezli </a:t>
            </a:r>
            <a:r>
              <a:rPr lang="en-GB" sz="1100" kern="0" spc="0" dirty="0">
                <a:solidFill>
                  <a:srgbClr val="404040">
                    <a:alpha val="100000"/>
                  </a:srgbClr>
                </a:solidFill>
                <a:latin typeface="Times New Roman"/>
                <a:ea typeface="Times New Roman"/>
                <a:cs typeface="Times New Roman"/>
              </a:rPr>
              <a:t>V2X </a:t>
            </a:r>
            <a:r>
              <a:rPr lang="en-GB" sz="1100" kern="0" spc="0" dirty="0" err="1">
                <a:solidFill>
                  <a:srgbClr val="404040">
                    <a:alpha val="100000"/>
                  </a:srgbClr>
                </a:solidFill>
                <a:latin typeface="Times New Roman"/>
                <a:ea typeface="Times New Roman"/>
                <a:cs typeface="Times New Roman"/>
              </a:rPr>
              <a:t>teknolojileri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ve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çözümleri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alanında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dünya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çapında</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lider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bir</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sağlayıcı</a:t>
            </a:r>
            <a:r>
              <a:rPr lang="tr-TR" sz="1100" kern="0" spc="0" dirty="0" err="1">
                <a:solidFill>
                  <a:srgbClr val="404040">
                    <a:alpha val="100000"/>
                  </a:srgbClr>
                </a:solidFill>
                <a:latin typeface="Times New Roman"/>
                <a:ea typeface="Times New Roman"/>
                <a:cs typeface="Times New Roman"/>
              </a:rPr>
              <a:t>sıdır</a:t>
            </a:r>
            <a:r>
              <a:rPr lang="tr-TR" sz="1100" kern="0" spc="0" dirty="0">
                <a:solidFill>
                  <a:srgbClr val="404040">
                    <a:alpha val="100000"/>
                  </a:srgbClr>
                </a:solidFill>
                <a:latin typeface="Times New Roman"/>
                <a:ea typeface="Times New Roman"/>
                <a:cs typeface="Times New Roman"/>
              </a:rPr>
              <a:t>.</a:t>
            </a:r>
            <a:endParaRPr sz="1100" dirty="0">
              <a:latin typeface="Times New Roman"/>
              <a:ea typeface="Times New Roman"/>
              <a:cs typeface="Times New Roman"/>
            </a:endParaRPr>
          </a:p>
        </p:txBody>
      </p:sp>
      <p:sp>
        <p:nvSpPr>
          <p:cNvPr id="546" name="textbox 546"/>
          <p:cNvSpPr/>
          <p:nvPr/>
        </p:nvSpPr>
        <p:spPr>
          <a:xfrm>
            <a:off x="2923811" y="3195139"/>
            <a:ext cx="2301331" cy="484822"/>
          </a:xfrm>
          <a:prstGeom prst="rect">
            <a:avLst/>
          </a:prstGeom>
          <a:noFill/>
          <a:ln w="0" cap="flat">
            <a:noFill/>
            <a:prstDash val="solid"/>
            <a:miter lim="0"/>
          </a:ln>
        </p:spPr>
        <p:txBody>
          <a:bodyPr vert="horz" wrap="square" lIns="0" tIns="0" rIns="0" bIns="0"/>
          <a:lstStyle/>
          <a:p>
            <a:pPr algn="l" rtl="0" eaLnBrk="0">
              <a:lnSpc>
                <a:spcPct val="83963"/>
              </a:lnSpc>
              <a:tabLst/>
            </a:pPr>
            <a:endParaRPr sz="1100" dirty="0">
              <a:latin typeface="Arial"/>
              <a:ea typeface="Arial"/>
              <a:cs typeface="Arial"/>
            </a:endParaRPr>
          </a:p>
          <a:p>
            <a:pPr marL="12700" algn="l" rtl="0" eaLnBrk="0">
              <a:lnSpc>
                <a:spcPct val="79000"/>
              </a:lnSpc>
              <a:tabLst/>
            </a:pPr>
            <a:r>
              <a:rPr lang="en-GB" sz="1100" kern="0" spc="0" dirty="0" err="1">
                <a:solidFill>
                  <a:srgbClr val="404040">
                    <a:alpha val="100000"/>
                  </a:srgbClr>
                </a:solidFill>
                <a:latin typeface="Times New Roman"/>
                <a:ea typeface="Times New Roman"/>
                <a:cs typeface="Times New Roman"/>
              </a:rPr>
              <a:t>Endüstriyel</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girişim</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sermayesi</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zihniyetine</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sahip</a:t>
            </a:r>
            <a:r>
              <a:rPr lang="en-GB" sz="1100" kern="0" spc="0" dirty="0">
                <a:solidFill>
                  <a:srgbClr val="404040">
                    <a:alpha val="100000"/>
                  </a:srgbClr>
                </a:solidFill>
                <a:latin typeface="Times New Roman"/>
                <a:ea typeface="Times New Roman"/>
                <a:cs typeface="Times New Roman"/>
              </a:rPr>
              <a:t> </a:t>
            </a:r>
            <a:r>
              <a:rPr lang="en-GB" sz="1100" kern="0" spc="0" dirty="0" err="1">
                <a:solidFill>
                  <a:srgbClr val="404040">
                    <a:alpha val="100000"/>
                  </a:srgbClr>
                </a:solidFill>
                <a:latin typeface="Times New Roman"/>
                <a:ea typeface="Times New Roman"/>
                <a:cs typeface="Times New Roman"/>
              </a:rPr>
              <a:t>bir</a:t>
            </a:r>
            <a:r>
              <a:rPr lang="en-GB" sz="1100" kern="0" spc="0" dirty="0">
                <a:solidFill>
                  <a:srgbClr val="404040">
                    <a:alpha val="100000"/>
                  </a:srgbClr>
                </a:solidFill>
                <a:latin typeface="Times New Roman"/>
                <a:ea typeface="Times New Roman"/>
                <a:cs typeface="Times New Roman"/>
              </a:rPr>
              <a:t> STK</a:t>
            </a:r>
            <a:r>
              <a:rPr lang="tr-TR" sz="1100" kern="0" spc="0" dirty="0">
                <a:solidFill>
                  <a:srgbClr val="404040">
                    <a:alpha val="100000"/>
                  </a:srgbClr>
                </a:solidFill>
                <a:latin typeface="Times New Roman"/>
                <a:ea typeface="Times New Roman"/>
                <a:cs typeface="Times New Roman"/>
              </a:rPr>
              <a:t> </a:t>
            </a:r>
            <a:r>
              <a:rPr lang="tr-TR" sz="1100" kern="0" spc="0" dirty="0" err="1">
                <a:solidFill>
                  <a:srgbClr val="404040">
                    <a:alpha val="100000"/>
                  </a:srgbClr>
                </a:solidFill>
                <a:latin typeface="Times New Roman"/>
                <a:ea typeface="Times New Roman"/>
                <a:cs typeface="Times New Roman"/>
              </a:rPr>
              <a:t>dır</a:t>
            </a:r>
            <a:endParaRPr sz="1100" dirty="0">
              <a:latin typeface="Times New Roman"/>
              <a:ea typeface="Times New Roman"/>
              <a:cs typeface="Times New Roman"/>
            </a:endParaRPr>
          </a:p>
        </p:txBody>
      </p:sp>
      <p:sp>
        <p:nvSpPr>
          <p:cNvPr id="550" name="textbox 550"/>
          <p:cNvSpPr/>
          <p:nvPr/>
        </p:nvSpPr>
        <p:spPr>
          <a:xfrm>
            <a:off x="813663" y="3665740"/>
            <a:ext cx="963930" cy="97789"/>
          </a:xfrm>
          <a:prstGeom prst="rect">
            <a:avLst/>
          </a:prstGeom>
          <a:noFill/>
          <a:ln w="0" cap="flat">
            <a:noFill/>
            <a:prstDash val="solid"/>
            <a:miter lim="0"/>
          </a:ln>
        </p:spPr>
        <p:txBody>
          <a:bodyPr vert="horz" wrap="square" lIns="0" tIns="0" rIns="0" bIns="0"/>
          <a:lstStyle/>
          <a:p>
            <a:pPr algn="l" rtl="0" eaLnBrk="0">
              <a:lnSpc>
                <a:spcPct val="80964"/>
              </a:lnSpc>
              <a:tabLst/>
            </a:pPr>
            <a:endParaRPr sz="100" dirty="0">
              <a:latin typeface="Arial"/>
              <a:ea typeface="Arial"/>
              <a:cs typeface="Arial"/>
            </a:endParaRPr>
          </a:p>
          <a:p>
            <a:pPr marL="12700" algn="l" rtl="0" eaLnBrk="0">
              <a:lnSpc>
                <a:spcPct val="79000"/>
              </a:lnSpc>
              <a:tabLst/>
            </a:pPr>
            <a:r>
              <a:rPr sz="600" kern="0" spc="0" dirty="0">
                <a:solidFill>
                  <a:srgbClr val="404040">
                    <a:alpha val="100000"/>
                  </a:srgbClr>
                </a:solidFill>
                <a:latin typeface="Times New Roman"/>
                <a:ea typeface="Times New Roman"/>
                <a:cs typeface="Times New Roman"/>
                <a:hlinkClick r:id="rId12">
                  <a:extLst>
                    <a:ext uri="{DAF060AB-1E55-43B9-8AAB-6FB025537F2F}">
                      <wpsdc:hlinkClr xmlns:wpsdc="http://www.wps.cn/officeDocument/2017/drawingmlCustomData" xmlns="" val="404040"/>
                      <wpsdc:folHlinkClr xmlns:wpsdc="http://www.wps.cn/officeDocument/2017/drawingmlCustomData" xmlns="" val="404040"/>
                      <wpsdc:hlinkUnderline xmlns:wpsdc="http://www.wps.cn/officeDocument/2017/drawingmlCustomData" xmlns="" val="0"/>
                    </a:ext>
                  </a:extLst>
                </a:hlinkClick>
              </a:rPr>
              <a:t>https:// www.zgcgroup.com</a:t>
            </a:r>
            <a:r>
              <a:rPr sz="600" kern="0" spc="-10" dirty="0">
                <a:solidFill>
                  <a:srgbClr val="404040">
                    <a:alpha val="100000"/>
                  </a:srgbClr>
                </a:solidFill>
                <a:latin typeface="Times New Roman"/>
                <a:ea typeface="Times New Roman"/>
                <a:cs typeface="Times New Roman"/>
                <a:hlinkClick r:id="rId12">
                  <a:extLst>
                    <a:ext uri="{DAF060AB-1E55-43B9-8AAB-6FB025537F2F}">
                      <wpsdc:hlinkClr xmlns:wpsdc="http://www.wps.cn/officeDocument/2017/drawingmlCustomData" xmlns="" val="404040"/>
                      <wpsdc:folHlinkClr xmlns:wpsdc="http://www.wps.cn/officeDocument/2017/drawingmlCustomData" xmlns="" val="404040"/>
                      <wpsdc:hlinkUnderline xmlns:wpsdc="http://www.wps.cn/officeDocument/2017/drawingmlCustomData" xmlns="" val="0"/>
                    </a:ext>
                  </a:extLst>
                </a:hlinkClick>
              </a:rPr>
              <a:t>.cn</a:t>
            </a:r>
            <a:endParaRPr sz="600" dirty="0">
              <a:latin typeface="Times New Roman"/>
              <a:ea typeface="Times New Roman"/>
              <a:cs typeface="Times New Roman"/>
            </a:endParaRPr>
          </a:p>
        </p:txBody>
      </p:sp>
      <p:sp>
        <p:nvSpPr>
          <p:cNvPr id="552" name="textbox 552"/>
          <p:cNvSpPr/>
          <p:nvPr/>
        </p:nvSpPr>
        <p:spPr>
          <a:xfrm>
            <a:off x="6456300" y="5087610"/>
            <a:ext cx="937894" cy="97789"/>
          </a:xfrm>
          <a:prstGeom prst="rect">
            <a:avLst/>
          </a:prstGeom>
          <a:noFill/>
          <a:ln w="0" cap="flat">
            <a:noFill/>
            <a:prstDash val="solid"/>
            <a:miter lim="0"/>
          </a:ln>
        </p:spPr>
        <p:txBody>
          <a:bodyPr vert="horz" wrap="square" lIns="0" tIns="0" rIns="0" bIns="0"/>
          <a:lstStyle/>
          <a:p>
            <a:pPr algn="l" rtl="0" eaLnBrk="0">
              <a:lnSpc>
                <a:spcPct val="80941"/>
              </a:lnSpc>
              <a:tabLst/>
            </a:pPr>
            <a:endParaRPr sz="100" dirty="0">
              <a:latin typeface="Arial"/>
              <a:ea typeface="Arial"/>
              <a:cs typeface="Arial"/>
            </a:endParaRPr>
          </a:p>
          <a:p>
            <a:pPr marL="12700" algn="l" rtl="0" eaLnBrk="0">
              <a:lnSpc>
                <a:spcPct val="79000"/>
              </a:lnSpc>
              <a:tabLst/>
            </a:pPr>
            <a:r>
              <a:rPr sz="600" kern="0" spc="0" dirty="0">
                <a:solidFill>
                  <a:srgbClr val="404040">
                    <a:alpha val="100000"/>
                  </a:srgbClr>
                </a:solidFill>
                <a:latin typeface="Times New Roman"/>
                <a:ea typeface="Times New Roman"/>
                <a:cs typeface="Times New Roman"/>
                <a:hlinkClick r:id="rId13">
                  <a:extLst>
                    <a:ext uri="{DAF060AB-1E55-43B9-8AAB-6FB025537F2F}">
                      <wpsdc:hlinkClr xmlns:wpsdc="http://www.wps.cn/officeDocument/2017/drawingmlCustomData" xmlns="" val="404040"/>
                      <wpsdc:folHlinkClr xmlns:wpsdc="http://www.wps.cn/officeDocument/2017/drawingmlCustomData" xmlns="" val="404040"/>
                      <wpsdc:hlinkUnderline xmlns:wpsdc="http://www.wps.cn/officeDocument/2017/drawingmlCustomData" xmlns="" val="0"/>
                    </a:ext>
                  </a:extLst>
                </a:hlinkClick>
              </a:rPr>
              <a:t>https://www.nebula-link.c</a:t>
            </a:r>
            <a:r>
              <a:rPr sz="600" kern="0" spc="-10" dirty="0">
                <a:solidFill>
                  <a:srgbClr val="404040">
                    <a:alpha val="100000"/>
                  </a:srgbClr>
                </a:solidFill>
                <a:latin typeface="Times New Roman"/>
                <a:ea typeface="Times New Roman"/>
                <a:cs typeface="Times New Roman"/>
                <a:hlinkClick r:id="rId13">
                  <a:extLst>
                    <a:ext uri="{DAF060AB-1E55-43B9-8AAB-6FB025537F2F}">
                      <wpsdc:hlinkClr xmlns:wpsdc="http://www.wps.cn/officeDocument/2017/drawingmlCustomData" xmlns="" val="404040"/>
                      <wpsdc:folHlinkClr xmlns:wpsdc="http://www.wps.cn/officeDocument/2017/drawingmlCustomData" xmlns="" val="404040"/>
                      <wpsdc:hlinkUnderline xmlns:wpsdc="http://www.wps.cn/officeDocument/2017/drawingmlCustomData" xmlns="" val="0"/>
                    </a:ext>
                  </a:extLst>
                </a:hlinkClick>
              </a:rPr>
              <a:t>om/</a:t>
            </a:r>
            <a:endParaRPr sz="600" dirty="0">
              <a:latin typeface="Times New Roman"/>
              <a:ea typeface="Times New Roman"/>
              <a:cs typeface="Times New Roman"/>
            </a:endParaRPr>
          </a:p>
        </p:txBody>
      </p:sp>
      <p:sp>
        <p:nvSpPr>
          <p:cNvPr id="556" name="textbox 556"/>
          <p:cNvSpPr/>
          <p:nvPr/>
        </p:nvSpPr>
        <p:spPr>
          <a:xfrm>
            <a:off x="813663" y="2095652"/>
            <a:ext cx="781684" cy="97789"/>
          </a:xfrm>
          <a:prstGeom prst="rect">
            <a:avLst/>
          </a:prstGeom>
          <a:noFill/>
          <a:ln w="0" cap="flat">
            <a:noFill/>
            <a:prstDash val="solid"/>
            <a:miter lim="0"/>
          </a:ln>
        </p:spPr>
        <p:txBody>
          <a:bodyPr vert="horz" wrap="square" lIns="0" tIns="0" rIns="0" bIns="0"/>
          <a:lstStyle/>
          <a:p>
            <a:pPr algn="l" rtl="0" eaLnBrk="0">
              <a:lnSpc>
                <a:spcPct val="80965"/>
              </a:lnSpc>
              <a:tabLst/>
            </a:pPr>
            <a:endParaRPr sz="100" dirty="0">
              <a:latin typeface="Arial"/>
              <a:ea typeface="Arial"/>
              <a:cs typeface="Arial"/>
            </a:endParaRPr>
          </a:p>
          <a:p>
            <a:pPr marL="12700" algn="l" rtl="0" eaLnBrk="0">
              <a:lnSpc>
                <a:spcPct val="79000"/>
              </a:lnSpc>
              <a:tabLst/>
            </a:pPr>
            <a:r>
              <a:rPr sz="600" kern="0" spc="0" dirty="0">
                <a:solidFill>
                  <a:srgbClr val="404040">
                    <a:alpha val="100000"/>
                  </a:srgbClr>
                </a:solidFill>
                <a:latin typeface="Times New Roman"/>
                <a:ea typeface="Times New Roman"/>
                <a:cs typeface="Times New Roman"/>
              </a:rPr>
              <a:t>www.6sigmacapital.</a:t>
            </a:r>
            <a:r>
              <a:rPr sz="600" kern="0" spc="-10" dirty="0">
                <a:solidFill>
                  <a:srgbClr val="404040">
                    <a:alpha val="100000"/>
                  </a:srgbClr>
                </a:solidFill>
                <a:latin typeface="Times New Roman"/>
                <a:ea typeface="Times New Roman"/>
                <a:cs typeface="Times New Roman"/>
              </a:rPr>
              <a:t>com</a:t>
            </a:r>
            <a:endParaRPr sz="600" dirty="0">
              <a:latin typeface="Times New Roman"/>
              <a:ea typeface="Times New Roman"/>
              <a:cs typeface="Times New Roman"/>
            </a:endParaRPr>
          </a:p>
        </p:txBody>
      </p:sp>
      <p:pic>
        <p:nvPicPr>
          <p:cNvPr id="3" name="Resim 2">
            <a:extLst>
              <a:ext uri="{FF2B5EF4-FFF2-40B4-BE49-F238E27FC236}">
                <a16:creationId xmlns:a16="http://schemas.microsoft.com/office/drawing/2014/main" id="{1C78495C-A918-1322-1A0F-22683222A132}"/>
              </a:ext>
            </a:extLst>
          </p:cNvPr>
          <p:cNvPicPr>
            <a:picLocks noChangeAspect="1"/>
          </p:cNvPicPr>
          <p:nvPr/>
        </p:nvPicPr>
        <p:blipFill>
          <a:blip r:embed="rId14"/>
          <a:stretch>
            <a:fillRect/>
          </a:stretch>
        </p:blipFill>
        <p:spPr>
          <a:xfrm>
            <a:off x="6510808" y="2631088"/>
            <a:ext cx="932434" cy="915481"/>
          </a:xfrm>
          <a:prstGeom prst="rect">
            <a:avLst/>
          </a:prstGeom>
        </p:spPr>
      </p:pic>
      <p:sp>
        <p:nvSpPr>
          <p:cNvPr id="5" name="Metin kutusu 4">
            <a:extLst>
              <a:ext uri="{FF2B5EF4-FFF2-40B4-BE49-F238E27FC236}">
                <a16:creationId xmlns:a16="http://schemas.microsoft.com/office/drawing/2014/main" id="{C7D7A6CA-1378-54E2-0967-1C6AB905D916}"/>
              </a:ext>
            </a:extLst>
          </p:cNvPr>
          <p:cNvSpPr txBox="1"/>
          <p:nvPr/>
        </p:nvSpPr>
        <p:spPr>
          <a:xfrm>
            <a:off x="6267154" y="3605762"/>
            <a:ext cx="2426500" cy="230832"/>
          </a:xfrm>
          <a:prstGeom prst="rect">
            <a:avLst/>
          </a:prstGeom>
          <a:noFill/>
        </p:spPr>
        <p:txBody>
          <a:bodyPr wrap="square">
            <a:spAutoFit/>
          </a:bodyPr>
          <a:lstStyle/>
          <a:p>
            <a:r>
              <a:rPr lang="tr-TR" sz="900" dirty="0"/>
              <a:t>https://www.otomerkezi.net/</a:t>
            </a:r>
          </a:p>
        </p:txBody>
      </p:sp>
      <p:pic>
        <p:nvPicPr>
          <p:cNvPr id="6" name="Resim 5">
            <a:extLst>
              <a:ext uri="{FF2B5EF4-FFF2-40B4-BE49-F238E27FC236}">
                <a16:creationId xmlns:a16="http://schemas.microsoft.com/office/drawing/2014/main" id="{B7329048-EF2E-95FF-4D7F-D803DD52269F}"/>
              </a:ext>
            </a:extLst>
          </p:cNvPr>
          <p:cNvPicPr>
            <a:picLocks noChangeAspect="1"/>
          </p:cNvPicPr>
          <p:nvPr/>
        </p:nvPicPr>
        <p:blipFill>
          <a:blip r:embed="rId14"/>
          <a:stretch>
            <a:fillRect/>
          </a:stretch>
        </p:blipFill>
        <p:spPr>
          <a:xfrm>
            <a:off x="11586035" y="598177"/>
            <a:ext cx="562570" cy="552342"/>
          </a:xfrm>
          <a:prstGeom prst="rect">
            <a:avLst/>
          </a:prstGeom>
        </p:spPr>
      </p:pic>
      <p:pic>
        <p:nvPicPr>
          <p:cNvPr id="2" name="Resim 1">
            <a:extLst>
              <a:ext uri="{FF2B5EF4-FFF2-40B4-BE49-F238E27FC236}">
                <a16:creationId xmlns:a16="http://schemas.microsoft.com/office/drawing/2014/main" id="{C308199F-ED32-B246-A313-EB5DD53628F0}"/>
              </a:ext>
            </a:extLst>
          </p:cNvPr>
          <p:cNvPicPr>
            <a:picLocks noChangeAspect="1"/>
          </p:cNvPicPr>
          <p:nvPr/>
        </p:nvPicPr>
        <p:blipFill>
          <a:blip r:embed="rId15"/>
          <a:stretch>
            <a:fillRect/>
          </a:stretch>
        </p:blipFill>
        <p:spPr>
          <a:xfrm>
            <a:off x="6406357" y="1540527"/>
            <a:ext cx="1141336" cy="679235"/>
          </a:xfrm>
          <a:prstGeom prst="rect">
            <a:avLst/>
          </a:prstGeom>
        </p:spPr>
      </p:pic>
      <p:sp>
        <p:nvSpPr>
          <p:cNvPr id="4" name="textbox 532">
            <a:extLst>
              <a:ext uri="{FF2B5EF4-FFF2-40B4-BE49-F238E27FC236}">
                <a16:creationId xmlns:a16="http://schemas.microsoft.com/office/drawing/2014/main" id="{2069CE5D-6AB1-D1B3-3BDF-0E5867423C3D}"/>
              </a:ext>
            </a:extLst>
          </p:cNvPr>
          <p:cNvSpPr/>
          <p:nvPr/>
        </p:nvSpPr>
        <p:spPr>
          <a:xfrm>
            <a:off x="8465901" y="1616913"/>
            <a:ext cx="2965450" cy="551100"/>
          </a:xfrm>
          <a:prstGeom prst="rect">
            <a:avLst/>
          </a:prstGeom>
          <a:noFill/>
          <a:ln w="0" cap="flat">
            <a:noFill/>
            <a:prstDash val="solid"/>
            <a:miter lim="0"/>
          </a:ln>
        </p:spPr>
        <p:txBody>
          <a:bodyPr vert="horz" wrap="square" lIns="0" tIns="0" rIns="0" bIns="0"/>
          <a:lstStyle/>
          <a:p>
            <a:pPr algn="l" rtl="0" eaLnBrk="0">
              <a:lnSpc>
                <a:spcPct val="84002"/>
              </a:lnSpc>
              <a:tabLst/>
            </a:pPr>
            <a:r>
              <a:rPr lang="tr-TR" sz="1100" b="0" i="0" dirty="0">
                <a:solidFill>
                  <a:srgbClr val="383838"/>
                </a:solidFill>
                <a:effectLst/>
                <a:latin typeface="Arial" panose="020B0604020202020204" pitchFamily="34" charset="0"/>
              </a:rPr>
              <a:t>.</a:t>
            </a:r>
            <a:endParaRPr sz="1100" dirty="0">
              <a:latin typeface="Times New Roman"/>
              <a:ea typeface="Times New Roman"/>
              <a:cs typeface="Times New Roman"/>
            </a:endParaRPr>
          </a:p>
        </p:txBody>
      </p:sp>
      <p:sp>
        <p:nvSpPr>
          <p:cNvPr id="10" name="Metin kutusu 9">
            <a:extLst>
              <a:ext uri="{FF2B5EF4-FFF2-40B4-BE49-F238E27FC236}">
                <a16:creationId xmlns:a16="http://schemas.microsoft.com/office/drawing/2014/main" id="{83636FD1-CB4F-E3F1-A032-96AFCF6D71C8}"/>
              </a:ext>
            </a:extLst>
          </p:cNvPr>
          <p:cNvSpPr txBox="1"/>
          <p:nvPr/>
        </p:nvSpPr>
        <p:spPr>
          <a:xfrm>
            <a:off x="8411866" y="1621120"/>
            <a:ext cx="3249088" cy="1015663"/>
          </a:xfrm>
          <a:prstGeom prst="rect">
            <a:avLst/>
          </a:prstGeom>
          <a:noFill/>
        </p:spPr>
        <p:txBody>
          <a:bodyPr wrap="square">
            <a:spAutoFit/>
          </a:bodyPr>
          <a:lstStyle/>
          <a:p>
            <a:r>
              <a:rPr lang="tr-TR" sz="1200" b="0" i="0" dirty="0">
                <a:solidFill>
                  <a:srgbClr val="666666"/>
                </a:solidFill>
                <a:effectLst/>
                <a:latin typeface="Rubik"/>
              </a:rPr>
              <a:t>Can Holding, bugün bütün iş kolları ve bağlı ortaklıkları ile birlikte 30.000’i aşan direkt ve dolaylı çalışanıyla  birçok farklı sektörde faaliyet gösteren Türkiye’nin en büyük Gruplarından biridir.</a:t>
            </a:r>
          </a:p>
        </p:txBody>
      </p:sp>
      <p:sp>
        <p:nvSpPr>
          <p:cNvPr id="12" name="Metin kutusu 11">
            <a:extLst>
              <a:ext uri="{FF2B5EF4-FFF2-40B4-BE49-F238E27FC236}">
                <a16:creationId xmlns:a16="http://schemas.microsoft.com/office/drawing/2014/main" id="{7F6BE90D-AF17-F1EC-B7C5-FA2022754DDF}"/>
              </a:ext>
            </a:extLst>
          </p:cNvPr>
          <p:cNvSpPr txBox="1"/>
          <p:nvPr/>
        </p:nvSpPr>
        <p:spPr>
          <a:xfrm>
            <a:off x="6427857" y="2206478"/>
            <a:ext cx="2198283" cy="369332"/>
          </a:xfrm>
          <a:prstGeom prst="rect">
            <a:avLst/>
          </a:prstGeom>
          <a:noFill/>
        </p:spPr>
        <p:txBody>
          <a:bodyPr wrap="square">
            <a:spAutoFit/>
          </a:bodyPr>
          <a:lstStyle/>
          <a:p>
            <a:r>
              <a:rPr lang="tr-TR" dirty="0">
                <a:hlinkClick r:id="rId16"/>
              </a:rPr>
              <a:t>Can Holding</a:t>
            </a:r>
            <a:endParaRPr lang="tr-TR" dirty="0"/>
          </a:p>
        </p:txBody>
      </p:sp>
      <p:pic>
        <p:nvPicPr>
          <p:cNvPr id="13" name="Resim 12">
            <a:extLst>
              <a:ext uri="{FF2B5EF4-FFF2-40B4-BE49-F238E27FC236}">
                <a16:creationId xmlns:a16="http://schemas.microsoft.com/office/drawing/2014/main" id="{2E867FB5-F628-834F-FE98-EF5CCACDC629}"/>
              </a:ext>
            </a:extLst>
          </p:cNvPr>
          <p:cNvPicPr>
            <a:picLocks noChangeAspect="1"/>
          </p:cNvPicPr>
          <p:nvPr/>
        </p:nvPicPr>
        <p:blipFill>
          <a:blip r:embed="rId15"/>
          <a:stretch>
            <a:fillRect/>
          </a:stretch>
        </p:blipFill>
        <p:spPr>
          <a:xfrm>
            <a:off x="10090445" y="445939"/>
            <a:ext cx="1141336" cy="67923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8" name="picture 558"/>
          <p:cNvPicPr>
            <a:picLocks noChangeAspect="1"/>
          </p:cNvPicPr>
          <p:nvPr/>
        </p:nvPicPr>
        <p:blipFill>
          <a:blip r:embed="rId2"/>
          <a:stretch>
            <a:fillRect/>
          </a:stretch>
        </p:blipFill>
        <p:spPr>
          <a:xfrm rot="21600000">
            <a:off x="0" y="0"/>
            <a:ext cx="12192000" cy="6858000"/>
          </a:xfrm>
          <a:prstGeom prst="rect">
            <a:avLst/>
          </a:prstGeom>
        </p:spPr>
      </p:pic>
      <p:sp>
        <p:nvSpPr>
          <p:cNvPr id="560" name="textbox 560"/>
          <p:cNvSpPr/>
          <p:nvPr/>
        </p:nvSpPr>
        <p:spPr>
          <a:xfrm>
            <a:off x="4426130" y="2191366"/>
            <a:ext cx="4397830" cy="2492405"/>
          </a:xfrm>
          <a:prstGeom prst="rect">
            <a:avLst/>
          </a:prstGeom>
          <a:noFill/>
          <a:ln w="0" cap="flat">
            <a:noFill/>
            <a:prstDash val="solid"/>
            <a:miter lim="0"/>
          </a:ln>
        </p:spPr>
        <p:txBody>
          <a:bodyPr vert="horz" wrap="square" lIns="0" tIns="0" rIns="0" bIns="0"/>
          <a:lstStyle/>
          <a:p>
            <a:pPr algn="l" rtl="0" eaLnBrk="0">
              <a:lnSpc>
                <a:spcPct val="88576"/>
              </a:lnSpc>
              <a:tabLst/>
            </a:pPr>
            <a:endParaRPr sz="2800" dirty="0">
              <a:latin typeface="Calibri" panose="020F0502020204030204" pitchFamily="34" charset="0"/>
              <a:ea typeface="Arial"/>
              <a:cs typeface="Calibri" panose="020F0502020204030204" pitchFamily="34" charset="0"/>
            </a:endParaRPr>
          </a:p>
          <a:p>
            <a:pPr marL="12700" algn="l" rtl="0" eaLnBrk="0">
              <a:lnSpc>
                <a:spcPct val="77000"/>
              </a:lnSpc>
              <a:tabLst/>
            </a:pPr>
            <a:r>
              <a:rPr lang="en-GB" sz="2800" b="1" kern="0" spc="-70" dirty="0">
                <a:solidFill>
                  <a:srgbClr val="1D78FA">
                    <a:alpha val="100000"/>
                  </a:srgbClr>
                </a:solidFill>
                <a:latin typeface="Calibri" panose="020F0502020204030204" pitchFamily="34" charset="0"/>
                <a:ea typeface="Times New Roman"/>
                <a:cs typeface="Calibri" panose="020F0502020204030204" pitchFamily="34" charset="0"/>
              </a:rPr>
              <a:t>BÖLÜM 04</a:t>
            </a:r>
          </a:p>
          <a:p>
            <a:pPr marL="12700" algn="l" rtl="0" eaLnBrk="0">
              <a:lnSpc>
                <a:spcPct val="77000"/>
              </a:lnSpc>
              <a:tabLst/>
            </a:pPr>
            <a:endParaRPr lang="en-GB" sz="2800" b="1" kern="0" spc="-70" dirty="0">
              <a:solidFill>
                <a:srgbClr val="1D78FA">
                  <a:alpha val="100000"/>
                </a:srgbClr>
              </a:solidFill>
              <a:latin typeface="Calibri" panose="020F0502020204030204" pitchFamily="34" charset="0"/>
              <a:ea typeface="Times New Roman"/>
              <a:cs typeface="Calibri" panose="020F0502020204030204" pitchFamily="34" charset="0"/>
            </a:endParaRPr>
          </a:p>
          <a:p>
            <a:pPr marL="12700" algn="l" rtl="0" eaLnBrk="0">
              <a:lnSpc>
                <a:spcPct val="77000"/>
              </a:lnSpc>
              <a:tabLst/>
            </a:pPr>
            <a:r>
              <a:rPr lang="en-GB" sz="2800" b="1" kern="0" spc="-70" dirty="0">
                <a:solidFill>
                  <a:srgbClr val="1D78FA">
                    <a:alpha val="100000"/>
                  </a:srgbClr>
                </a:solidFill>
                <a:latin typeface="Calibri" panose="020F0502020204030204" pitchFamily="34" charset="0"/>
                <a:ea typeface="Times New Roman"/>
                <a:cs typeface="Calibri" panose="020F0502020204030204" pitchFamily="34" charset="0"/>
              </a:rPr>
              <a:t>Operasyon </a:t>
            </a:r>
            <a:r>
              <a:rPr lang="en-GB" sz="2800" b="1" kern="0" spc="-70" dirty="0" err="1">
                <a:solidFill>
                  <a:srgbClr val="1D78FA">
                    <a:alpha val="100000"/>
                  </a:srgbClr>
                </a:solidFill>
                <a:latin typeface="Calibri" panose="020F0502020204030204" pitchFamily="34" charset="0"/>
                <a:ea typeface="Times New Roman"/>
                <a:cs typeface="Calibri" panose="020F0502020204030204" pitchFamily="34" charset="0"/>
              </a:rPr>
              <a:t>planı</a:t>
            </a:r>
            <a:endParaRPr sz="2800" dirty="0">
              <a:latin typeface="Calibri" panose="020F0502020204030204" pitchFamily="34" charset="0"/>
              <a:ea typeface="Times New Roman"/>
              <a:cs typeface="Calibri" panose="020F0502020204030204" pitchFamily="34" charset="0"/>
            </a:endParaRPr>
          </a:p>
        </p:txBody>
      </p:sp>
      <p:pic>
        <p:nvPicPr>
          <p:cNvPr id="562" name="picture 562"/>
          <p:cNvPicPr>
            <a:picLocks noChangeAspect="1"/>
          </p:cNvPicPr>
          <p:nvPr/>
        </p:nvPicPr>
        <p:blipFill>
          <a:blip r:embed="rId3"/>
          <a:stretch>
            <a:fillRect/>
          </a:stretch>
        </p:blipFill>
        <p:spPr>
          <a:xfrm rot="21600000">
            <a:off x="2447125" y="2503779"/>
            <a:ext cx="797559" cy="52830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 name="rect 630"/>
          <p:cNvSpPr/>
          <p:nvPr/>
        </p:nvSpPr>
        <p:spPr>
          <a:xfrm>
            <a:off x="1794522" y="5747803"/>
            <a:ext cx="425945" cy="44450"/>
          </a:xfrm>
          <a:prstGeom prst="rect">
            <a:avLst/>
          </a:prstGeom>
          <a:solidFill>
            <a:srgbClr val="1D78FA">
              <a:alpha val="100000"/>
            </a:srgbClr>
          </a:solidFill>
          <a:ln w="0" cap="flat">
            <a:noFill/>
            <a:prstDash val="solid"/>
            <a:miter lim="0"/>
          </a:ln>
        </p:spPr>
        <p:txBody>
          <a:bodyPr rtlCol="0"/>
          <a:lstStyle/>
          <a:p>
            <a:pPr algn="ctr"/>
            <a:endParaRPr lang="zh-CN" altLang="en-US"/>
          </a:p>
        </p:txBody>
      </p:sp>
      <p:pic>
        <p:nvPicPr>
          <p:cNvPr id="632" name="picture 632"/>
          <p:cNvPicPr>
            <a:picLocks noChangeAspect="1"/>
          </p:cNvPicPr>
          <p:nvPr/>
        </p:nvPicPr>
        <p:blipFill>
          <a:blip r:embed="rId2"/>
          <a:stretch>
            <a:fillRect/>
          </a:stretch>
        </p:blipFill>
        <p:spPr>
          <a:xfrm rot="21600000">
            <a:off x="702894" y="1544104"/>
            <a:ext cx="2609837" cy="4438014"/>
          </a:xfrm>
          <a:prstGeom prst="rect">
            <a:avLst/>
          </a:prstGeom>
        </p:spPr>
      </p:pic>
      <p:sp>
        <p:nvSpPr>
          <p:cNvPr id="634" name="rect 634"/>
          <p:cNvSpPr/>
          <p:nvPr/>
        </p:nvSpPr>
        <p:spPr>
          <a:xfrm>
            <a:off x="7239647" y="5747803"/>
            <a:ext cx="425932" cy="44450"/>
          </a:xfrm>
          <a:prstGeom prst="rect">
            <a:avLst/>
          </a:prstGeom>
          <a:solidFill>
            <a:srgbClr val="1D78FA">
              <a:alpha val="100000"/>
            </a:srgbClr>
          </a:solidFill>
          <a:ln w="0" cap="flat">
            <a:noFill/>
            <a:prstDash val="solid"/>
            <a:miter lim="0"/>
          </a:ln>
        </p:spPr>
        <p:txBody>
          <a:bodyPr rtlCol="0"/>
          <a:lstStyle/>
          <a:p>
            <a:pPr algn="ctr"/>
            <a:endParaRPr lang="zh-CN" altLang="en-US"/>
          </a:p>
        </p:txBody>
      </p:sp>
      <p:pic>
        <p:nvPicPr>
          <p:cNvPr id="636" name="picture 636"/>
          <p:cNvPicPr>
            <a:picLocks noChangeAspect="1"/>
          </p:cNvPicPr>
          <p:nvPr/>
        </p:nvPicPr>
        <p:blipFill>
          <a:blip r:embed="rId3"/>
          <a:stretch>
            <a:fillRect/>
          </a:stretch>
        </p:blipFill>
        <p:spPr>
          <a:xfrm rot="21600000">
            <a:off x="6147384" y="1544104"/>
            <a:ext cx="2609836" cy="4438014"/>
          </a:xfrm>
          <a:prstGeom prst="rect">
            <a:avLst/>
          </a:prstGeom>
        </p:spPr>
      </p:pic>
      <p:sp>
        <p:nvSpPr>
          <p:cNvPr id="638" name="rect 638"/>
          <p:cNvSpPr/>
          <p:nvPr/>
        </p:nvSpPr>
        <p:spPr>
          <a:xfrm>
            <a:off x="4517402" y="5747803"/>
            <a:ext cx="425945" cy="44450"/>
          </a:xfrm>
          <a:prstGeom prst="rect">
            <a:avLst/>
          </a:prstGeom>
          <a:solidFill>
            <a:srgbClr val="1D78FA">
              <a:alpha val="95686"/>
            </a:srgbClr>
          </a:solidFill>
          <a:ln w="0" cap="flat">
            <a:noFill/>
            <a:prstDash val="solid"/>
            <a:miter lim="0"/>
          </a:ln>
        </p:spPr>
        <p:txBody>
          <a:bodyPr rtlCol="0"/>
          <a:lstStyle/>
          <a:p>
            <a:pPr algn="ctr"/>
            <a:endParaRPr lang="zh-CN" altLang="en-US"/>
          </a:p>
        </p:txBody>
      </p:sp>
      <p:pic>
        <p:nvPicPr>
          <p:cNvPr id="640" name="picture 640"/>
          <p:cNvPicPr>
            <a:picLocks noChangeAspect="1"/>
          </p:cNvPicPr>
          <p:nvPr/>
        </p:nvPicPr>
        <p:blipFill>
          <a:blip r:embed="rId4"/>
          <a:stretch>
            <a:fillRect/>
          </a:stretch>
        </p:blipFill>
        <p:spPr>
          <a:xfrm rot="21600000">
            <a:off x="3425126" y="1942884"/>
            <a:ext cx="2609850" cy="4039234"/>
          </a:xfrm>
          <a:prstGeom prst="rect">
            <a:avLst/>
          </a:prstGeom>
        </p:spPr>
      </p:pic>
      <p:sp>
        <p:nvSpPr>
          <p:cNvPr id="642" name="rect 642"/>
          <p:cNvSpPr/>
          <p:nvPr/>
        </p:nvSpPr>
        <p:spPr>
          <a:xfrm>
            <a:off x="9961892" y="5747803"/>
            <a:ext cx="425932" cy="44450"/>
          </a:xfrm>
          <a:prstGeom prst="rect">
            <a:avLst/>
          </a:prstGeom>
          <a:solidFill>
            <a:srgbClr val="1D78FA">
              <a:alpha val="100000"/>
            </a:srgbClr>
          </a:solidFill>
          <a:ln w="0" cap="flat">
            <a:noFill/>
            <a:prstDash val="solid"/>
            <a:miter lim="0"/>
          </a:ln>
        </p:spPr>
        <p:txBody>
          <a:bodyPr rtlCol="0"/>
          <a:lstStyle/>
          <a:p>
            <a:pPr algn="ctr"/>
            <a:endParaRPr lang="zh-CN" altLang="en-US"/>
          </a:p>
        </p:txBody>
      </p:sp>
      <p:pic>
        <p:nvPicPr>
          <p:cNvPr id="644" name="picture 644"/>
          <p:cNvPicPr>
            <a:picLocks noChangeAspect="1"/>
          </p:cNvPicPr>
          <p:nvPr/>
        </p:nvPicPr>
        <p:blipFill>
          <a:blip r:embed="rId5"/>
          <a:stretch>
            <a:fillRect/>
          </a:stretch>
        </p:blipFill>
        <p:spPr>
          <a:xfrm rot="21600000">
            <a:off x="8869629" y="1942884"/>
            <a:ext cx="2609850" cy="4039234"/>
          </a:xfrm>
          <a:prstGeom prst="rect">
            <a:avLst/>
          </a:prstGeom>
        </p:spPr>
      </p:pic>
      <p:sp>
        <p:nvSpPr>
          <p:cNvPr id="646" name="textbox 646"/>
          <p:cNvSpPr/>
          <p:nvPr/>
        </p:nvSpPr>
        <p:spPr>
          <a:xfrm>
            <a:off x="816830" y="2842735"/>
            <a:ext cx="2387600" cy="2281974"/>
          </a:xfrm>
          <a:prstGeom prst="rect">
            <a:avLst/>
          </a:prstGeom>
          <a:noFill/>
          <a:ln w="0" cap="flat">
            <a:noFill/>
            <a:prstDash val="solid"/>
            <a:miter lim="0"/>
          </a:ln>
        </p:spPr>
        <p:txBody>
          <a:bodyPr vert="horz" wrap="square" lIns="0" tIns="0" rIns="0" bIns="0"/>
          <a:lstStyle/>
          <a:p>
            <a:pPr algn="ctr" rtl="0" eaLnBrk="0">
              <a:lnSpc>
                <a:spcPct val="85270"/>
              </a:lnSpc>
              <a:tabLst/>
            </a:pPr>
            <a:endParaRPr sz="1200" dirty="0">
              <a:latin typeface="Calibri" panose="020F0502020204030204" pitchFamily="34" charset="0"/>
              <a:ea typeface="Arial"/>
              <a:cs typeface="Calibri" panose="020F0502020204030204" pitchFamily="34" charset="0"/>
            </a:endParaRPr>
          </a:p>
          <a:p>
            <a:pPr marL="465455" algn="ctr" rtl="0" eaLnBrk="0">
              <a:lnSpc>
                <a:spcPct val="85000"/>
              </a:lnSpc>
              <a:tabLst/>
            </a:pPr>
            <a:r>
              <a:rPr lang="en-GB" sz="1200" b="1" kern="0" spc="40" dirty="0" err="1">
                <a:solidFill>
                  <a:srgbClr val="1D78FA">
                    <a:alpha val="100000"/>
                  </a:srgbClr>
                </a:solidFill>
                <a:latin typeface="Calibri" panose="020F0502020204030204" pitchFamily="34" charset="0"/>
                <a:ea typeface="Times New Roman"/>
                <a:cs typeface="Calibri" panose="020F0502020204030204" pitchFamily="34" charset="0"/>
              </a:rPr>
              <a:t>Endüstri</a:t>
            </a:r>
            <a:r>
              <a:rPr lang="en-GB" sz="1200" b="1" kern="0" spc="40" dirty="0">
                <a:solidFill>
                  <a:srgbClr val="1D78FA">
                    <a:alpha val="100000"/>
                  </a:srgbClr>
                </a:solidFill>
                <a:latin typeface="Calibri" panose="020F0502020204030204" pitchFamily="34" charset="0"/>
                <a:ea typeface="Times New Roman"/>
                <a:cs typeface="Calibri" panose="020F0502020204030204" pitchFamily="34" charset="0"/>
              </a:rPr>
              <a:t> </a:t>
            </a:r>
            <a:r>
              <a:rPr lang="en-GB" sz="1200" b="1" kern="0" spc="40" dirty="0" err="1">
                <a:solidFill>
                  <a:srgbClr val="1D78FA">
                    <a:alpha val="100000"/>
                  </a:srgbClr>
                </a:solidFill>
                <a:latin typeface="Calibri" panose="020F0502020204030204" pitchFamily="34" charset="0"/>
                <a:ea typeface="Times New Roman"/>
                <a:cs typeface="Calibri" panose="020F0502020204030204" pitchFamily="34" charset="0"/>
              </a:rPr>
              <a:t>bilgi</a:t>
            </a:r>
            <a:r>
              <a:rPr lang="en-GB" sz="1200" b="1" kern="0" spc="40" dirty="0">
                <a:solidFill>
                  <a:srgbClr val="1D78FA">
                    <a:alpha val="100000"/>
                  </a:srgbClr>
                </a:solidFill>
                <a:latin typeface="Calibri" panose="020F0502020204030204" pitchFamily="34" charset="0"/>
                <a:ea typeface="Times New Roman"/>
                <a:cs typeface="Calibri" panose="020F0502020204030204" pitchFamily="34" charset="0"/>
              </a:rPr>
              <a:t> </a:t>
            </a:r>
            <a:r>
              <a:rPr lang="tr-TR" sz="1200" b="1" kern="0" spc="40" dirty="0">
                <a:solidFill>
                  <a:srgbClr val="1D78FA">
                    <a:alpha val="100000"/>
                  </a:srgbClr>
                </a:solidFill>
                <a:latin typeface="Calibri" panose="020F0502020204030204" pitchFamily="34" charset="0"/>
                <a:ea typeface="Times New Roman"/>
                <a:cs typeface="Calibri" panose="020F0502020204030204" pitchFamily="34" charset="0"/>
              </a:rPr>
              <a:t>platformu</a:t>
            </a:r>
            <a:endParaRPr lang="en-GB" sz="1200" b="1" kern="0" spc="40" dirty="0">
              <a:solidFill>
                <a:srgbClr val="1D78FA">
                  <a:alpha val="100000"/>
                </a:srgbClr>
              </a:solidFill>
              <a:latin typeface="Calibri" panose="020F0502020204030204" pitchFamily="34" charset="0"/>
              <a:ea typeface="Times New Roman"/>
              <a:cs typeface="Calibri" panose="020F0502020204030204" pitchFamily="34" charset="0"/>
            </a:endParaRPr>
          </a:p>
          <a:p>
            <a:pPr marL="465455" algn="ctr" rtl="0" eaLnBrk="0">
              <a:lnSpc>
                <a:spcPct val="85000"/>
              </a:lnSpc>
              <a:tabLst/>
            </a:pPr>
            <a:endParaRPr lang="en-GB" sz="1200" b="1" kern="0" spc="40" dirty="0">
              <a:solidFill>
                <a:srgbClr val="1D78FA">
                  <a:alpha val="100000"/>
                </a:srgbClr>
              </a:solidFill>
              <a:latin typeface="Calibri" panose="020F0502020204030204" pitchFamily="34" charset="0"/>
              <a:ea typeface="Arial"/>
              <a:cs typeface="Calibri" panose="020F0502020204030204" pitchFamily="34" charset="0"/>
            </a:endParaRPr>
          </a:p>
          <a:p>
            <a:pPr marL="465455" algn="ctr" rtl="0" eaLnBrk="0">
              <a:lnSpc>
                <a:spcPct val="85000"/>
              </a:lnSpc>
              <a:tabLst/>
            </a:pPr>
            <a:endParaRPr sz="1200" dirty="0">
              <a:latin typeface="Calibri" panose="020F0502020204030204" pitchFamily="34" charset="0"/>
              <a:ea typeface="Arial"/>
              <a:cs typeface="Calibri" panose="020F0502020204030204" pitchFamily="34" charset="0"/>
            </a:endParaRPr>
          </a:p>
          <a:p>
            <a:pPr marL="12700" algn="ctr" rtl="0" eaLnBrk="0">
              <a:lnSpc>
                <a:spcPct val="91000"/>
              </a:lnSpc>
              <a:spcBef>
                <a:spcPts val="181"/>
              </a:spcBef>
              <a:tabLst/>
            </a:pP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Haberleri</a:t>
            </a: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politikaları</a:t>
            </a: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ve</a:t>
            </a: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düzenlemeleri</a:t>
            </a: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düzenli</a:t>
            </a: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olarak</a:t>
            </a: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güncelle</a:t>
            </a:r>
            <a:r>
              <a:rPr lang="tr-TR" sz="1200" kern="0" spc="40" dirty="0" err="1">
                <a:solidFill>
                  <a:srgbClr val="404040">
                    <a:alpha val="100000"/>
                  </a:srgbClr>
                </a:solidFill>
                <a:latin typeface="Calibri" panose="020F0502020204030204" pitchFamily="34" charset="0"/>
                <a:ea typeface="Arial"/>
                <a:cs typeface="Calibri" panose="020F0502020204030204" pitchFamily="34" charset="0"/>
              </a:rPr>
              <a:t>yerek</a:t>
            </a:r>
            <a:r>
              <a:rPr lang="tr-TR" sz="1200" kern="0" spc="40" dirty="0">
                <a:solidFill>
                  <a:srgbClr val="404040">
                    <a:alpha val="100000"/>
                  </a:srgbClr>
                </a:solidFill>
                <a:latin typeface="Calibri" panose="020F0502020204030204" pitchFamily="34" charset="0"/>
                <a:ea typeface="Arial"/>
                <a:cs typeface="Calibri" panose="020F0502020204030204" pitchFamily="34" charset="0"/>
              </a:rPr>
              <a:t>,</a:t>
            </a:r>
            <a:endParaRPr lang="en-GB" sz="1200" kern="0" spc="40" dirty="0">
              <a:solidFill>
                <a:srgbClr val="404040">
                  <a:alpha val="100000"/>
                </a:srgbClr>
              </a:solidFill>
              <a:latin typeface="Calibri" panose="020F0502020204030204" pitchFamily="34" charset="0"/>
              <a:ea typeface="Arial"/>
              <a:cs typeface="Calibri" panose="020F0502020204030204" pitchFamily="34" charset="0"/>
            </a:endParaRPr>
          </a:p>
          <a:p>
            <a:pPr marL="12700" algn="ctr" rtl="0" eaLnBrk="0">
              <a:lnSpc>
                <a:spcPct val="91000"/>
              </a:lnSpc>
              <a:spcBef>
                <a:spcPts val="181"/>
              </a:spcBef>
              <a:tabLst/>
            </a:pPr>
            <a:r>
              <a:rPr lang="tr-TR" sz="1200" kern="0" spc="40" dirty="0">
                <a:solidFill>
                  <a:srgbClr val="404040">
                    <a:alpha val="100000"/>
                  </a:srgbClr>
                </a:solidFill>
                <a:latin typeface="Calibri" panose="020F0502020204030204" pitchFamily="34" charset="0"/>
                <a:ea typeface="Arial"/>
                <a:cs typeface="Calibri" panose="020F0502020204030204" pitchFamily="34" charset="0"/>
              </a:rPr>
              <a:t>Türkiye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ve</a:t>
            </a: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küresel</a:t>
            </a: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otomotiv</a:t>
            </a: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endüstrisinde</a:t>
            </a: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teknolojik</a:t>
            </a:r>
            <a:r>
              <a:rPr lang="en-GB"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Arial"/>
                <a:cs typeface="Calibri" panose="020F0502020204030204" pitchFamily="34" charset="0"/>
              </a:rPr>
              <a:t>atılımlar</a:t>
            </a:r>
            <a:r>
              <a:rPr lang="tr-TR" sz="1200" kern="0" spc="40" dirty="0">
                <a:solidFill>
                  <a:srgbClr val="404040">
                    <a:alpha val="100000"/>
                  </a:srgbClr>
                </a:solidFill>
                <a:latin typeface="Calibri" panose="020F0502020204030204" pitchFamily="34" charset="0"/>
                <a:ea typeface="Arial"/>
                <a:cs typeface="Calibri" panose="020F0502020204030204" pitchFamily="34" charset="0"/>
              </a:rPr>
              <a:t>dan haberdar olmak</a:t>
            </a:r>
            <a:endParaRPr lang="en-GB" sz="1200" dirty="0">
              <a:latin typeface="Calibri" panose="020F0502020204030204" pitchFamily="34" charset="0"/>
              <a:ea typeface="Arial"/>
              <a:cs typeface="Calibri" panose="020F0502020204030204" pitchFamily="34" charset="0"/>
            </a:endParaRPr>
          </a:p>
          <a:p>
            <a:pPr marL="12700" algn="ctr" rtl="0" eaLnBrk="0">
              <a:lnSpc>
                <a:spcPct val="91000"/>
              </a:lnSpc>
              <a:spcBef>
                <a:spcPts val="181"/>
              </a:spcBef>
              <a:tabLst/>
            </a:pP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endParaRPr lang="en-US" sz="1200" kern="0" spc="40" dirty="0">
              <a:solidFill>
                <a:srgbClr val="404040">
                  <a:alpha val="100000"/>
                </a:srgbClr>
              </a:solidFill>
              <a:latin typeface="Calibri" panose="020F0502020204030204" pitchFamily="34" charset="0"/>
              <a:ea typeface="Times New Roman"/>
              <a:cs typeface="Calibri" panose="020F0502020204030204" pitchFamily="34" charset="0"/>
            </a:endParaRPr>
          </a:p>
          <a:p>
            <a:pPr marL="12700" algn="ctr" rtl="0" eaLnBrk="0">
              <a:lnSpc>
                <a:spcPct val="91000"/>
              </a:lnSpc>
              <a:tabLst/>
            </a:pP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Sektör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raporlarının</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ve</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pazar</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analizlerinin</a:t>
            </a:r>
            <a:r>
              <a:rPr lang="en-US"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Times New Roman"/>
                <a:cs typeface="Calibri" panose="020F0502020204030204" pitchFamily="34" charset="0"/>
              </a:rPr>
              <a:t>yayınlanması</a:t>
            </a:r>
            <a:r>
              <a:rPr lang="tr-TR" sz="1200" kern="0" spc="40" dirty="0">
                <a:solidFill>
                  <a:srgbClr val="404040">
                    <a:alpha val="100000"/>
                  </a:srgbClr>
                </a:solidFill>
                <a:latin typeface="Calibri" panose="020F0502020204030204" pitchFamily="34" charset="0"/>
                <a:ea typeface="Times New Roman"/>
                <a:cs typeface="Calibri" panose="020F0502020204030204" pitchFamily="34" charset="0"/>
              </a:rPr>
              <a:t>.</a:t>
            </a:r>
            <a:endParaRPr lang="en-US" sz="1200" dirty="0">
              <a:latin typeface="Calibri" panose="020F0502020204030204" pitchFamily="34" charset="0"/>
              <a:ea typeface="Times New Roman"/>
              <a:cs typeface="Calibri" panose="020F0502020204030204" pitchFamily="34" charset="0"/>
            </a:endParaRPr>
          </a:p>
        </p:txBody>
      </p:sp>
      <p:sp>
        <p:nvSpPr>
          <p:cNvPr id="648" name="textbox 648"/>
          <p:cNvSpPr/>
          <p:nvPr/>
        </p:nvSpPr>
        <p:spPr>
          <a:xfrm>
            <a:off x="9116279" y="2842734"/>
            <a:ext cx="1980564" cy="2419843"/>
          </a:xfrm>
          <a:prstGeom prst="rect">
            <a:avLst/>
          </a:prstGeom>
          <a:noFill/>
          <a:ln w="0" cap="flat">
            <a:noFill/>
            <a:prstDash val="solid"/>
            <a:miter lim="0"/>
          </a:ln>
        </p:spPr>
        <p:txBody>
          <a:bodyPr vert="horz" wrap="square" lIns="0" tIns="0" rIns="0" bIns="0"/>
          <a:lstStyle/>
          <a:p>
            <a:pPr algn="l" rtl="0" eaLnBrk="0">
              <a:lnSpc>
                <a:spcPct val="87389"/>
              </a:lnSpc>
              <a:tabLst/>
            </a:pPr>
            <a:endParaRPr sz="1200" dirty="0">
              <a:latin typeface="Calibri" panose="020F0502020204030204" pitchFamily="34" charset="0"/>
              <a:ea typeface="Arial"/>
              <a:cs typeface="Calibri" panose="020F0502020204030204" pitchFamily="34" charset="0"/>
            </a:endParaRPr>
          </a:p>
          <a:p>
            <a:pPr marL="525144" algn="l" rtl="0" eaLnBrk="0">
              <a:lnSpc>
                <a:spcPct val="83000"/>
              </a:lnSpc>
              <a:tabLst/>
            </a:pPr>
            <a:r>
              <a:rPr lang="en-GB" sz="1200" b="1" kern="0" spc="50" dirty="0" err="1">
                <a:solidFill>
                  <a:srgbClr val="1D78FA">
                    <a:alpha val="100000"/>
                  </a:srgbClr>
                </a:solidFill>
                <a:latin typeface="Calibri" panose="020F0502020204030204" pitchFamily="34" charset="0"/>
                <a:ea typeface="Times New Roman"/>
                <a:cs typeface="Calibri" panose="020F0502020204030204" pitchFamily="34" charset="0"/>
              </a:rPr>
              <a:t>Multimedya</a:t>
            </a:r>
            <a:r>
              <a:rPr lang="en-GB" sz="1200" b="1" kern="0" spc="50" dirty="0">
                <a:solidFill>
                  <a:srgbClr val="1D78FA">
                    <a:alpha val="100000"/>
                  </a:srgbClr>
                </a:solidFill>
                <a:latin typeface="Calibri" panose="020F0502020204030204" pitchFamily="34" charset="0"/>
                <a:ea typeface="Times New Roman"/>
                <a:cs typeface="Calibri" panose="020F0502020204030204" pitchFamily="34" charset="0"/>
              </a:rPr>
              <a:t> </a:t>
            </a:r>
            <a:r>
              <a:rPr lang="en-GB" sz="1200" b="1" kern="0" spc="50" dirty="0" err="1">
                <a:solidFill>
                  <a:srgbClr val="1D78FA">
                    <a:alpha val="100000"/>
                  </a:srgbClr>
                </a:solidFill>
                <a:latin typeface="Calibri" panose="020F0502020204030204" pitchFamily="34" charset="0"/>
                <a:ea typeface="Times New Roman"/>
                <a:cs typeface="Calibri" panose="020F0502020204030204" pitchFamily="34" charset="0"/>
              </a:rPr>
              <a:t>içeriği</a:t>
            </a:r>
            <a:endParaRPr lang="en-GB" sz="1200" b="1" kern="0" spc="50" dirty="0">
              <a:solidFill>
                <a:srgbClr val="1D78FA">
                  <a:alpha val="100000"/>
                </a:srgbClr>
              </a:solidFill>
              <a:latin typeface="Calibri" panose="020F0502020204030204" pitchFamily="34" charset="0"/>
              <a:ea typeface="Times New Roman"/>
              <a:cs typeface="Calibri" panose="020F0502020204030204" pitchFamily="34" charset="0"/>
            </a:endParaRPr>
          </a:p>
          <a:p>
            <a:pPr marL="525144" algn="l" rtl="0" eaLnBrk="0">
              <a:lnSpc>
                <a:spcPct val="83000"/>
              </a:lnSpc>
              <a:tabLst/>
            </a:pPr>
            <a:endParaRPr lang="en-GB" sz="1200" b="1" kern="0" spc="50" dirty="0">
              <a:solidFill>
                <a:srgbClr val="1D78FA">
                  <a:alpha val="100000"/>
                </a:srgbClr>
              </a:solidFill>
              <a:latin typeface="Calibri" panose="020F0502020204030204" pitchFamily="34" charset="0"/>
              <a:ea typeface="Arial"/>
              <a:cs typeface="Calibri" panose="020F0502020204030204" pitchFamily="34" charset="0"/>
            </a:endParaRPr>
          </a:p>
          <a:p>
            <a:pPr marL="12700" algn="l" rtl="0" eaLnBrk="0">
              <a:lnSpc>
                <a:spcPct val="91000"/>
              </a:lnSpc>
              <a:spcBef>
                <a:spcPts val="184"/>
              </a:spcBef>
              <a:tabLst/>
            </a:pPr>
            <a:endParaRPr lang="en-US" sz="1200" kern="0" spc="40" dirty="0">
              <a:solidFill>
                <a:srgbClr val="404040">
                  <a:alpha val="100000"/>
                </a:srgbClr>
              </a:solidFill>
              <a:latin typeface="Calibri" panose="020F0502020204030204" pitchFamily="34" charset="0"/>
              <a:ea typeface="Arial"/>
              <a:cs typeface="Calibri" panose="020F0502020204030204" pitchFamily="34" charset="0"/>
            </a:endParaRPr>
          </a:p>
          <a:p>
            <a:pPr marL="12700" algn="l" rtl="0" eaLnBrk="0">
              <a:lnSpc>
                <a:spcPct val="91000"/>
              </a:lnSpc>
              <a:spcBef>
                <a:spcPts val="184"/>
              </a:spcBef>
              <a:tabLst/>
            </a:pP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Sektörle</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ilgili</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videolar</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ve</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podcast'ler</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hazırla</a:t>
            </a:r>
            <a:r>
              <a:rPr lang="tr-TR" sz="1200" kern="0" spc="40" dirty="0" err="1">
                <a:solidFill>
                  <a:srgbClr val="404040">
                    <a:alpha val="100000"/>
                  </a:srgbClr>
                </a:solidFill>
                <a:latin typeface="Calibri" panose="020F0502020204030204" pitchFamily="34" charset="0"/>
                <a:ea typeface="Arial"/>
                <a:cs typeface="Calibri" panose="020F0502020204030204" pitchFamily="34" charset="0"/>
              </a:rPr>
              <a:t>nması</a:t>
            </a:r>
            <a:endParaRPr lang="en-US" sz="1200" kern="0" spc="40" dirty="0">
              <a:solidFill>
                <a:srgbClr val="404040">
                  <a:alpha val="100000"/>
                </a:srgbClr>
              </a:solidFill>
              <a:latin typeface="Calibri" panose="020F0502020204030204" pitchFamily="34" charset="0"/>
              <a:ea typeface="Arial"/>
              <a:cs typeface="Calibri" panose="020F0502020204030204" pitchFamily="34" charset="0"/>
            </a:endParaRPr>
          </a:p>
          <a:p>
            <a:pPr marL="12700" algn="l" rtl="0" eaLnBrk="0">
              <a:lnSpc>
                <a:spcPct val="91000"/>
              </a:lnSpc>
              <a:spcBef>
                <a:spcPts val="184"/>
              </a:spcBef>
              <a:tabLst/>
            </a:pPr>
            <a:endParaRPr lang="en-US" sz="1200" kern="0" spc="40" dirty="0">
              <a:solidFill>
                <a:srgbClr val="404040">
                  <a:alpha val="100000"/>
                </a:srgbClr>
              </a:solidFill>
              <a:latin typeface="Calibri" panose="020F0502020204030204" pitchFamily="34" charset="0"/>
              <a:ea typeface="Arial"/>
              <a:cs typeface="Calibri" panose="020F0502020204030204" pitchFamily="34" charset="0"/>
            </a:endParaRPr>
          </a:p>
          <a:p>
            <a:pPr marL="12700" algn="l" rtl="0" eaLnBrk="0">
              <a:lnSpc>
                <a:spcPct val="91000"/>
              </a:lnSpc>
              <a:spcBef>
                <a:spcPts val="184"/>
              </a:spcBef>
              <a:tabLst/>
            </a:pPr>
            <a:endParaRPr lang="en-US" sz="1200" kern="0" spc="40" dirty="0">
              <a:solidFill>
                <a:srgbClr val="404040">
                  <a:alpha val="100000"/>
                </a:srgbClr>
              </a:solidFill>
              <a:latin typeface="Calibri" panose="020F0502020204030204" pitchFamily="34" charset="0"/>
              <a:ea typeface="Arial"/>
              <a:cs typeface="Calibri" panose="020F0502020204030204" pitchFamily="34" charset="0"/>
            </a:endParaRPr>
          </a:p>
          <a:p>
            <a:pPr marL="12700" algn="l" rtl="0" eaLnBrk="0">
              <a:lnSpc>
                <a:spcPct val="91000"/>
              </a:lnSpc>
              <a:spcBef>
                <a:spcPts val="184"/>
              </a:spcBef>
              <a:tabLst/>
            </a:pPr>
            <a:endParaRPr lang="en-US" sz="1200" kern="0" spc="40" dirty="0">
              <a:solidFill>
                <a:srgbClr val="404040">
                  <a:alpha val="100000"/>
                </a:srgbClr>
              </a:solidFill>
              <a:latin typeface="Calibri" panose="020F0502020204030204" pitchFamily="34" charset="0"/>
              <a:ea typeface="Arial"/>
              <a:cs typeface="Calibri" panose="020F0502020204030204" pitchFamily="34" charset="0"/>
            </a:endParaRPr>
          </a:p>
          <a:p>
            <a:pPr marL="12700" algn="l" rtl="0" eaLnBrk="0">
              <a:lnSpc>
                <a:spcPct val="91000"/>
              </a:lnSpc>
              <a:spcBef>
                <a:spcPts val="184"/>
              </a:spcBef>
              <a:tabLst/>
            </a:pP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En yeni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modelleri</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ve</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teknolojileri</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göstermek</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için</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sanal</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bir</a:t>
            </a:r>
            <a:r>
              <a:rPr lang="en-US" sz="1200" kern="0" spc="40" dirty="0">
                <a:solidFill>
                  <a:srgbClr val="404040">
                    <a:alpha val="100000"/>
                  </a:srgbClr>
                </a:solidFill>
                <a:latin typeface="Calibri" panose="020F0502020204030204" pitchFamily="34" charset="0"/>
                <a:ea typeface="Arial"/>
                <a:cs typeface="Calibri" panose="020F0502020204030204" pitchFamily="34" charset="0"/>
              </a:rPr>
              <a:t> showroom </a:t>
            </a:r>
            <a:r>
              <a:rPr lang="en-US" sz="1200" kern="0" spc="40" dirty="0" err="1">
                <a:solidFill>
                  <a:srgbClr val="404040">
                    <a:alpha val="100000"/>
                  </a:srgbClr>
                </a:solidFill>
                <a:latin typeface="Calibri" panose="020F0502020204030204" pitchFamily="34" charset="0"/>
                <a:ea typeface="Arial"/>
                <a:cs typeface="Calibri" panose="020F0502020204030204" pitchFamily="34" charset="0"/>
              </a:rPr>
              <a:t>açı</a:t>
            </a:r>
            <a:r>
              <a:rPr lang="tr-TR" sz="1200" kern="0" spc="40" dirty="0" err="1">
                <a:solidFill>
                  <a:srgbClr val="404040">
                    <a:alpha val="100000"/>
                  </a:srgbClr>
                </a:solidFill>
                <a:latin typeface="Calibri" panose="020F0502020204030204" pitchFamily="34" charset="0"/>
                <a:ea typeface="Arial"/>
                <a:cs typeface="Calibri" panose="020F0502020204030204" pitchFamily="34" charset="0"/>
              </a:rPr>
              <a:t>lması</a:t>
            </a:r>
            <a:endParaRPr lang="en-US" sz="1200" dirty="0">
              <a:latin typeface="Calibri" panose="020F0502020204030204" pitchFamily="34" charset="0"/>
              <a:ea typeface="Times New Roman"/>
              <a:cs typeface="Calibri" panose="020F0502020204030204" pitchFamily="34" charset="0"/>
            </a:endParaRPr>
          </a:p>
        </p:txBody>
      </p:sp>
      <p:sp>
        <p:nvSpPr>
          <p:cNvPr id="650" name="textbox 650"/>
          <p:cNvSpPr/>
          <p:nvPr/>
        </p:nvSpPr>
        <p:spPr>
          <a:xfrm>
            <a:off x="6394034" y="2844756"/>
            <a:ext cx="2092957" cy="2858597"/>
          </a:xfrm>
          <a:prstGeom prst="rect">
            <a:avLst/>
          </a:prstGeom>
          <a:noFill/>
          <a:ln w="0" cap="flat">
            <a:noFill/>
            <a:prstDash val="solid"/>
            <a:miter lim="0"/>
          </a:ln>
        </p:spPr>
        <p:txBody>
          <a:bodyPr vert="horz" wrap="square" lIns="0" tIns="0" rIns="0" bIns="0"/>
          <a:lstStyle/>
          <a:p>
            <a:pPr algn="l" rtl="0" eaLnBrk="0">
              <a:lnSpc>
                <a:spcPct val="83121"/>
              </a:lnSpc>
              <a:tabLst/>
            </a:pPr>
            <a:endParaRPr sz="1200" dirty="0">
              <a:latin typeface="Calibri" panose="020F0502020204030204" pitchFamily="34" charset="0"/>
              <a:ea typeface="Arial"/>
              <a:cs typeface="Calibri" panose="020F0502020204030204" pitchFamily="34" charset="0"/>
            </a:endParaRPr>
          </a:p>
          <a:p>
            <a:pPr marL="785494" rtl="0" eaLnBrk="0">
              <a:lnSpc>
                <a:spcPct val="82000"/>
              </a:lnSpc>
              <a:tabLst/>
            </a:pPr>
            <a:r>
              <a:rPr lang="tr-TR" sz="1200" b="1" kern="0" spc="30" dirty="0">
                <a:solidFill>
                  <a:srgbClr val="1D78FA">
                    <a:alpha val="100000"/>
                  </a:srgbClr>
                </a:solidFill>
                <a:latin typeface="Calibri" panose="020F0502020204030204" pitchFamily="34" charset="0"/>
                <a:ea typeface="Times New Roman"/>
                <a:cs typeface="Calibri" panose="020F0502020204030204" pitchFamily="34" charset="0"/>
              </a:rPr>
              <a:t>Başarı  Öyküleri</a:t>
            </a:r>
            <a:endParaRPr lang="en-GB" sz="1200" b="1" kern="0" spc="30" dirty="0">
              <a:solidFill>
                <a:srgbClr val="1D78FA">
                  <a:alpha val="100000"/>
                </a:srgbClr>
              </a:solidFill>
              <a:latin typeface="Calibri" panose="020F0502020204030204" pitchFamily="34" charset="0"/>
              <a:ea typeface="Times New Roman"/>
              <a:cs typeface="Calibri" panose="020F0502020204030204" pitchFamily="34" charset="0"/>
            </a:endParaRPr>
          </a:p>
          <a:p>
            <a:pPr marL="785494" algn="ctr" rtl="0" eaLnBrk="0">
              <a:lnSpc>
                <a:spcPct val="82000"/>
              </a:lnSpc>
              <a:tabLst/>
            </a:pPr>
            <a:endParaRPr sz="1200" kern="0" spc="40" dirty="0">
              <a:solidFill>
                <a:srgbClr val="404040">
                  <a:alpha val="100000"/>
                </a:srgbClr>
              </a:solidFill>
              <a:latin typeface="Calibri" panose="020F0502020204030204" pitchFamily="34" charset="0"/>
              <a:cs typeface="Calibri" panose="020F0502020204030204" pitchFamily="34" charset="0"/>
            </a:endParaRPr>
          </a:p>
          <a:p>
            <a:pPr marL="296545" indent="-283845" algn="ctr" rtl="0" eaLnBrk="0">
              <a:lnSpc>
                <a:spcPct val="133000"/>
              </a:lnSpc>
              <a:spcBef>
                <a:spcPts val="184"/>
              </a:spcBef>
              <a:tabLst/>
            </a:pPr>
            <a:r>
              <a:rPr lang="en-GB" sz="1200" kern="0" spc="40" dirty="0">
                <a:solidFill>
                  <a:srgbClr val="404040">
                    <a:alpha val="100000"/>
                  </a:srgbClr>
                </a:solidFill>
                <a:latin typeface="Calibri" panose="020F0502020204030204" pitchFamily="34" charset="0"/>
                <a:cs typeface="Calibri" panose="020F0502020204030204" pitchFamily="34" charset="0"/>
              </a:rPr>
              <a:t>- </a:t>
            </a:r>
            <a:r>
              <a:rPr lang="tr-TR" sz="1200" kern="0" spc="40" dirty="0">
                <a:solidFill>
                  <a:srgbClr val="404040">
                    <a:alpha val="100000"/>
                  </a:srgbClr>
                </a:solidFill>
                <a:latin typeface="Calibri" panose="020F0502020204030204" pitchFamily="34" charset="0"/>
                <a:cs typeface="Calibri" panose="020F0502020204030204" pitchFamily="34" charset="0"/>
              </a:rPr>
              <a:t>    </a:t>
            </a:r>
            <a:r>
              <a:rPr lang="en-GB" sz="1200" kern="0" spc="40" dirty="0" err="1">
                <a:solidFill>
                  <a:srgbClr val="404040">
                    <a:alpha val="100000"/>
                  </a:srgbClr>
                </a:solidFill>
                <a:latin typeface="Calibri" panose="020F0502020204030204" pitchFamily="34" charset="0"/>
                <a:cs typeface="Calibri" panose="020F0502020204030204" pitchFamily="34" charset="0"/>
              </a:rPr>
              <a:t>Başarılı</a:t>
            </a:r>
            <a:r>
              <a:rPr lang="en-GB" sz="1200" kern="0" spc="40" dirty="0">
                <a:solidFill>
                  <a:srgbClr val="404040">
                    <a:alpha val="100000"/>
                  </a:srgbClr>
                </a:solidFill>
                <a:latin typeface="Calibri" panose="020F0502020204030204" pitchFamily="34" charset="0"/>
                <a:cs typeface="Calibri" panose="020F0502020204030204" pitchFamily="34" charset="0"/>
              </a:rPr>
              <a:t> </a:t>
            </a:r>
            <a:r>
              <a:rPr lang="tr-TR" sz="1200" kern="0" spc="40" dirty="0">
                <a:solidFill>
                  <a:srgbClr val="404040">
                    <a:alpha val="100000"/>
                  </a:srgbClr>
                </a:solidFill>
                <a:latin typeface="Calibri" panose="020F0502020204030204" pitchFamily="34" charset="0"/>
                <a:cs typeface="Calibri" panose="020F0502020204030204" pitchFamily="34" charset="0"/>
              </a:rPr>
              <a:t>global </a:t>
            </a:r>
            <a:r>
              <a:rPr lang="en-GB" sz="1200" kern="0" spc="40" dirty="0" err="1">
                <a:solidFill>
                  <a:srgbClr val="404040">
                    <a:alpha val="100000"/>
                  </a:srgbClr>
                </a:solidFill>
                <a:latin typeface="Calibri" panose="020F0502020204030204" pitchFamily="34" charset="0"/>
                <a:cs typeface="Calibri" panose="020F0502020204030204" pitchFamily="34" charset="0"/>
              </a:rPr>
              <a:t>işbirliği</a:t>
            </a:r>
            <a:r>
              <a:rPr lang="en-GB" sz="1200" kern="0" spc="40" dirty="0">
                <a:solidFill>
                  <a:srgbClr val="404040">
                    <a:alpha val="100000"/>
                  </a:srgbClr>
                </a:solidFill>
                <a:latin typeface="Calibri" panose="020F0502020204030204" pitchFamily="34" charset="0"/>
                <a:cs typeface="Calibri" panose="020F0502020204030204" pitchFamily="34" charset="0"/>
              </a:rPr>
              <a:t> </a:t>
            </a:r>
            <a:r>
              <a:rPr lang="tr-TR" sz="1200" kern="0" spc="40" dirty="0">
                <a:solidFill>
                  <a:srgbClr val="404040">
                    <a:alpha val="100000"/>
                  </a:srgbClr>
                </a:solidFill>
                <a:latin typeface="Calibri" panose="020F0502020204030204" pitchFamily="34" charset="0"/>
                <a:cs typeface="Calibri" panose="020F0502020204030204" pitchFamily="34" charset="0"/>
              </a:rPr>
              <a:t>öykülerinin</a:t>
            </a:r>
            <a:r>
              <a:rPr lang="en-GB" sz="1200" kern="0" spc="40" dirty="0">
                <a:solidFill>
                  <a:srgbClr val="404040">
                    <a:alpha val="100000"/>
                  </a:srgbClr>
                </a:solidFill>
                <a:latin typeface="Calibri" panose="020F0502020204030204" pitchFamily="34" charset="0"/>
                <a:cs typeface="Calibri" panose="020F0502020204030204" pitchFamily="34" charset="0"/>
              </a:rPr>
              <a:t> </a:t>
            </a:r>
            <a:r>
              <a:rPr lang="en-GB" sz="1200" kern="0" spc="40" dirty="0" err="1">
                <a:solidFill>
                  <a:srgbClr val="404040">
                    <a:alpha val="100000"/>
                  </a:srgbClr>
                </a:solidFill>
                <a:latin typeface="Calibri" panose="020F0502020204030204" pitchFamily="34" charset="0"/>
                <a:cs typeface="Calibri" panose="020F0502020204030204" pitchFamily="34" charset="0"/>
              </a:rPr>
              <a:t>düzenli</a:t>
            </a:r>
            <a:r>
              <a:rPr lang="en-GB" sz="1200" kern="0" spc="40" dirty="0">
                <a:solidFill>
                  <a:srgbClr val="404040">
                    <a:alpha val="100000"/>
                  </a:srgbClr>
                </a:solidFill>
                <a:latin typeface="Calibri" panose="020F0502020204030204" pitchFamily="34" charset="0"/>
                <a:cs typeface="Calibri" panose="020F0502020204030204" pitchFamily="34" charset="0"/>
              </a:rPr>
              <a:t> </a:t>
            </a:r>
            <a:r>
              <a:rPr lang="en-GB" sz="1200" kern="0" spc="40" dirty="0" err="1">
                <a:solidFill>
                  <a:srgbClr val="404040">
                    <a:alpha val="100000"/>
                  </a:srgbClr>
                </a:solidFill>
                <a:latin typeface="Calibri" panose="020F0502020204030204" pitchFamily="34" charset="0"/>
                <a:cs typeface="Calibri" panose="020F0502020204030204" pitchFamily="34" charset="0"/>
              </a:rPr>
              <a:t>olarak</a:t>
            </a:r>
            <a:r>
              <a:rPr lang="en-GB" sz="1200" kern="0" spc="40" dirty="0">
                <a:solidFill>
                  <a:srgbClr val="404040">
                    <a:alpha val="100000"/>
                  </a:srgbClr>
                </a:solidFill>
                <a:latin typeface="Calibri" panose="020F0502020204030204" pitchFamily="34" charset="0"/>
                <a:cs typeface="Calibri" panose="020F0502020204030204" pitchFamily="34" charset="0"/>
              </a:rPr>
              <a:t> </a:t>
            </a:r>
            <a:r>
              <a:rPr lang="en-GB" sz="1200" kern="0" spc="40" dirty="0" err="1">
                <a:solidFill>
                  <a:srgbClr val="404040">
                    <a:alpha val="100000"/>
                  </a:srgbClr>
                </a:solidFill>
                <a:latin typeface="Calibri" panose="020F0502020204030204" pitchFamily="34" charset="0"/>
                <a:cs typeface="Calibri" panose="020F0502020204030204" pitchFamily="34" charset="0"/>
              </a:rPr>
              <a:t>yayınla</a:t>
            </a:r>
            <a:r>
              <a:rPr lang="tr-TR" sz="1200" kern="0" spc="40" dirty="0" err="1">
                <a:solidFill>
                  <a:srgbClr val="404040">
                    <a:alpha val="100000"/>
                  </a:srgbClr>
                </a:solidFill>
                <a:latin typeface="Calibri" panose="020F0502020204030204" pitchFamily="34" charset="0"/>
                <a:cs typeface="Calibri" panose="020F0502020204030204" pitchFamily="34" charset="0"/>
              </a:rPr>
              <a:t>nması</a:t>
            </a:r>
            <a:endParaRPr lang="en-GB" sz="1200" kern="0" spc="40" dirty="0">
              <a:solidFill>
                <a:srgbClr val="404040">
                  <a:alpha val="100000"/>
                </a:srgbClr>
              </a:solidFill>
              <a:latin typeface="Calibri" panose="020F0502020204030204" pitchFamily="34" charset="0"/>
              <a:cs typeface="Calibri" panose="020F0502020204030204" pitchFamily="34" charset="0"/>
            </a:endParaRPr>
          </a:p>
          <a:p>
            <a:pPr marL="296545" indent="-283845" algn="ctr" rtl="0" eaLnBrk="0">
              <a:lnSpc>
                <a:spcPct val="133000"/>
              </a:lnSpc>
              <a:spcBef>
                <a:spcPts val="184"/>
              </a:spcBef>
              <a:tabLst/>
            </a:pPr>
            <a:endParaRPr lang="en-GB" sz="1200" kern="0" spc="40" dirty="0">
              <a:solidFill>
                <a:srgbClr val="404040">
                  <a:alpha val="100000"/>
                </a:srgbClr>
              </a:solidFill>
              <a:latin typeface="Calibri" panose="020F0502020204030204" pitchFamily="34" charset="0"/>
              <a:cs typeface="Calibri" panose="020F0502020204030204" pitchFamily="34" charset="0"/>
            </a:endParaRPr>
          </a:p>
          <a:p>
            <a:pPr marL="296545" indent="-283845" algn="ctr" rtl="0" eaLnBrk="0">
              <a:lnSpc>
                <a:spcPct val="133000"/>
              </a:lnSpc>
              <a:spcBef>
                <a:spcPts val="184"/>
              </a:spcBef>
              <a:tabLst/>
            </a:pPr>
            <a:r>
              <a:rPr lang="en-GB" sz="1200" kern="0" spc="40" dirty="0">
                <a:solidFill>
                  <a:srgbClr val="404040">
                    <a:alpha val="100000"/>
                  </a:srgbClr>
                </a:solidFill>
                <a:latin typeface="Calibri" panose="020F0502020204030204" pitchFamily="34" charset="0"/>
                <a:cs typeface="Calibri" panose="020F0502020204030204" pitchFamily="34" charset="0"/>
              </a:rPr>
              <a:t>- Üyeleri</a:t>
            </a:r>
            <a:r>
              <a:rPr lang="tr-TR" sz="1200" kern="0" spc="40" dirty="0">
                <a:solidFill>
                  <a:srgbClr val="404040">
                    <a:alpha val="100000"/>
                  </a:srgbClr>
                </a:solidFill>
                <a:latin typeface="Calibri" panose="020F0502020204030204" pitchFamily="34" charset="0"/>
                <a:cs typeface="Calibri" panose="020F0502020204030204" pitchFamily="34" charset="0"/>
              </a:rPr>
              <a:t>n</a:t>
            </a:r>
            <a:r>
              <a:rPr lang="en-GB" sz="1200" kern="0" spc="40" dirty="0">
                <a:solidFill>
                  <a:srgbClr val="404040">
                    <a:alpha val="100000"/>
                  </a:srgbClr>
                </a:solidFill>
                <a:latin typeface="Calibri" panose="020F0502020204030204" pitchFamily="34" charset="0"/>
                <a:cs typeface="Calibri" panose="020F0502020204030204" pitchFamily="34" charset="0"/>
              </a:rPr>
              <a:t> </a:t>
            </a:r>
            <a:r>
              <a:rPr lang="en-GB" sz="1200" kern="0" spc="40" dirty="0" err="1">
                <a:solidFill>
                  <a:srgbClr val="404040">
                    <a:alpha val="100000"/>
                  </a:srgbClr>
                </a:solidFill>
                <a:latin typeface="Calibri" panose="020F0502020204030204" pitchFamily="34" charset="0"/>
                <a:cs typeface="Calibri" panose="020F0502020204030204" pitchFamily="34" charset="0"/>
              </a:rPr>
              <a:t>deneyimlerini</a:t>
            </a:r>
            <a:r>
              <a:rPr lang="en-GB" sz="1200" kern="0" spc="40" dirty="0">
                <a:solidFill>
                  <a:srgbClr val="404040">
                    <a:alpha val="100000"/>
                  </a:srgbClr>
                </a:solidFill>
                <a:latin typeface="Calibri" panose="020F0502020204030204" pitchFamily="34" charset="0"/>
                <a:cs typeface="Calibri" panose="020F0502020204030204" pitchFamily="34" charset="0"/>
              </a:rPr>
              <a:t> </a:t>
            </a:r>
            <a:r>
              <a:rPr lang="en-GB" sz="1200" kern="0" spc="40" dirty="0" err="1">
                <a:solidFill>
                  <a:srgbClr val="404040">
                    <a:alpha val="100000"/>
                  </a:srgbClr>
                </a:solidFill>
                <a:latin typeface="Calibri" panose="020F0502020204030204" pitchFamily="34" charset="0"/>
                <a:cs typeface="Calibri" panose="020F0502020204030204" pitchFamily="34" charset="0"/>
              </a:rPr>
              <a:t>paylaşmaya</a:t>
            </a:r>
            <a:r>
              <a:rPr lang="en-GB" sz="1200" kern="0" spc="40" dirty="0">
                <a:solidFill>
                  <a:srgbClr val="404040">
                    <a:alpha val="100000"/>
                  </a:srgbClr>
                </a:solidFill>
                <a:latin typeface="Calibri" panose="020F0502020204030204" pitchFamily="34" charset="0"/>
                <a:cs typeface="Calibri" panose="020F0502020204030204" pitchFamily="34" charset="0"/>
              </a:rPr>
              <a:t> </a:t>
            </a:r>
            <a:r>
              <a:rPr lang="en-GB" sz="1200" kern="0" spc="40" dirty="0" err="1">
                <a:solidFill>
                  <a:srgbClr val="404040">
                    <a:alpha val="100000"/>
                  </a:srgbClr>
                </a:solidFill>
                <a:latin typeface="Calibri" panose="020F0502020204030204" pitchFamily="34" charset="0"/>
                <a:cs typeface="Calibri" panose="020F0502020204030204" pitchFamily="34" charset="0"/>
              </a:rPr>
              <a:t>davet</a:t>
            </a:r>
            <a:r>
              <a:rPr lang="en-GB" sz="1200" kern="0" spc="40" dirty="0">
                <a:solidFill>
                  <a:srgbClr val="404040">
                    <a:alpha val="100000"/>
                  </a:srgbClr>
                </a:solidFill>
                <a:latin typeface="Calibri" panose="020F0502020204030204" pitchFamily="34" charset="0"/>
                <a:cs typeface="Calibri" panose="020F0502020204030204" pitchFamily="34" charset="0"/>
              </a:rPr>
              <a:t> </a:t>
            </a:r>
            <a:r>
              <a:rPr lang="en-GB" sz="1200" kern="0" spc="40" dirty="0" err="1">
                <a:solidFill>
                  <a:srgbClr val="404040">
                    <a:alpha val="100000"/>
                  </a:srgbClr>
                </a:solidFill>
                <a:latin typeface="Calibri" panose="020F0502020204030204" pitchFamily="34" charset="0"/>
                <a:cs typeface="Calibri" panose="020F0502020204030204" pitchFamily="34" charset="0"/>
              </a:rPr>
              <a:t>edi</a:t>
            </a:r>
            <a:r>
              <a:rPr lang="tr-TR" sz="1200" kern="0" spc="40" dirty="0" err="1">
                <a:solidFill>
                  <a:srgbClr val="404040">
                    <a:alpha val="100000"/>
                  </a:srgbClr>
                </a:solidFill>
                <a:latin typeface="Calibri" panose="020F0502020204030204" pitchFamily="34" charset="0"/>
                <a:cs typeface="Calibri" panose="020F0502020204030204" pitchFamily="34" charset="0"/>
              </a:rPr>
              <a:t>lmesi</a:t>
            </a:r>
            <a:r>
              <a:rPr lang="tr-TR" sz="1200" kern="0" spc="40" dirty="0">
                <a:solidFill>
                  <a:srgbClr val="404040">
                    <a:alpha val="100000"/>
                  </a:srgbClr>
                </a:solidFill>
                <a:latin typeface="Calibri" panose="020F0502020204030204" pitchFamily="34" charset="0"/>
                <a:cs typeface="Calibri" panose="020F0502020204030204" pitchFamily="34" charset="0"/>
              </a:rPr>
              <a:t>.</a:t>
            </a:r>
            <a:endParaRPr sz="1200" kern="0" spc="40" dirty="0">
              <a:solidFill>
                <a:srgbClr val="404040">
                  <a:alpha val="100000"/>
                </a:srgbClr>
              </a:solidFill>
              <a:latin typeface="Calibri" panose="020F0502020204030204" pitchFamily="34" charset="0"/>
              <a:cs typeface="Calibri" panose="020F0502020204030204" pitchFamily="34" charset="0"/>
            </a:endParaRPr>
          </a:p>
        </p:txBody>
      </p:sp>
      <p:sp>
        <p:nvSpPr>
          <p:cNvPr id="652" name="textbox 652"/>
          <p:cNvSpPr/>
          <p:nvPr/>
        </p:nvSpPr>
        <p:spPr>
          <a:xfrm>
            <a:off x="3717226" y="2837888"/>
            <a:ext cx="2025650" cy="2424690"/>
          </a:xfrm>
          <a:prstGeom prst="rect">
            <a:avLst/>
          </a:prstGeom>
          <a:noFill/>
          <a:ln w="0" cap="flat">
            <a:noFill/>
            <a:prstDash val="solid"/>
            <a:miter lim="0"/>
          </a:ln>
        </p:spPr>
        <p:txBody>
          <a:bodyPr vert="horz" wrap="square" lIns="0" tIns="0" rIns="0" bIns="0"/>
          <a:lstStyle/>
          <a:p>
            <a:pPr marL="765809" algn="ctr" rtl="0" eaLnBrk="0">
              <a:lnSpc>
                <a:spcPct val="84000"/>
              </a:lnSpc>
              <a:tabLst/>
            </a:pPr>
            <a:endParaRPr lang="tr-TR" sz="1200" dirty="0">
              <a:latin typeface="Calibri" panose="020F0502020204030204" pitchFamily="34" charset="0"/>
              <a:ea typeface="Times New Roman"/>
              <a:cs typeface="Calibri" panose="020F0502020204030204" pitchFamily="34" charset="0"/>
            </a:endParaRPr>
          </a:p>
          <a:p>
            <a:pPr marL="765809" rtl="0" eaLnBrk="0">
              <a:lnSpc>
                <a:spcPct val="84000"/>
              </a:lnSpc>
              <a:tabLst/>
            </a:pPr>
            <a:r>
              <a:rPr lang="en-GB" sz="1200" b="1" kern="0" spc="40" dirty="0" err="1">
                <a:solidFill>
                  <a:srgbClr val="1D78FA">
                    <a:alpha val="100000"/>
                  </a:srgbClr>
                </a:solidFill>
                <a:latin typeface="Calibri" panose="020F0502020204030204" pitchFamily="34" charset="0"/>
                <a:ea typeface="Times New Roman"/>
                <a:cs typeface="Calibri" panose="020F0502020204030204" pitchFamily="34" charset="0"/>
              </a:rPr>
              <a:t>Uzman</a:t>
            </a:r>
            <a:r>
              <a:rPr lang="en-GB" sz="1200" b="1" kern="0" spc="40" dirty="0">
                <a:solidFill>
                  <a:srgbClr val="1D78FA">
                    <a:alpha val="100000"/>
                  </a:srgbClr>
                </a:solidFill>
                <a:latin typeface="Calibri" panose="020F0502020204030204" pitchFamily="34" charset="0"/>
                <a:ea typeface="Times New Roman"/>
                <a:cs typeface="Calibri" panose="020F0502020204030204" pitchFamily="34" charset="0"/>
              </a:rPr>
              <a:t> </a:t>
            </a:r>
            <a:r>
              <a:rPr lang="en-GB" sz="1200" b="1" kern="0" spc="40" dirty="0" err="1">
                <a:solidFill>
                  <a:srgbClr val="1D78FA">
                    <a:alpha val="100000"/>
                  </a:srgbClr>
                </a:solidFill>
                <a:latin typeface="Calibri" panose="020F0502020204030204" pitchFamily="34" charset="0"/>
                <a:ea typeface="Times New Roman"/>
                <a:cs typeface="Calibri" panose="020F0502020204030204" pitchFamily="34" charset="0"/>
              </a:rPr>
              <a:t>köşesi</a:t>
            </a:r>
            <a:endParaRPr lang="en-GB" sz="1200" b="1" kern="0" spc="40" dirty="0">
              <a:solidFill>
                <a:srgbClr val="1D78FA">
                  <a:alpha val="100000"/>
                </a:srgbClr>
              </a:solidFill>
              <a:latin typeface="Calibri" panose="020F0502020204030204" pitchFamily="34" charset="0"/>
              <a:ea typeface="Times New Roman"/>
              <a:cs typeface="Calibri" panose="020F0502020204030204" pitchFamily="34" charset="0"/>
            </a:endParaRPr>
          </a:p>
          <a:p>
            <a:pPr marL="765809" algn="ctr" rtl="0" eaLnBrk="0">
              <a:lnSpc>
                <a:spcPct val="84000"/>
              </a:lnSpc>
              <a:tabLst/>
            </a:pPr>
            <a:endParaRPr sz="1200" dirty="0">
              <a:latin typeface="Calibri" panose="020F0502020204030204" pitchFamily="34" charset="0"/>
              <a:ea typeface="Arial"/>
              <a:cs typeface="Calibri" panose="020F0502020204030204" pitchFamily="34" charset="0"/>
            </a:endParaRPr>
          </a:p>
          <a:p>
            <a:pPr marL="12700" algn="ctr" rtl="0" eaLnBrk="0">
              <a:lnSpc>
                <a:spcPct val="91000"/>
              </a:lnSpc>
              <a:spcBef>
                <a:spcPts val="182"/>
              </a:spcBef>
              <a:tabLst/>
            </a:pP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Düzenli</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olarak</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makale</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yazmaları</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için</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sektör</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uzmanlarını</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davet</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edi</a:t>
            </a:r>
            <a:r>
              <a:rPr lang="tr-TR" sz="1200" kern="0" spc="40" dirty="0" err="1">
                <a:solidFill>
                  <a:srgbClr val="404040">
                    <a:alpha val="100000"/>
                  </a:srgbClr>
                </a:solidFill>
                <a:latin typeface="Calibri" panose="020F0502020204030204" pitchFamily="34" charset="0"/>
                <a:ea typeface="Times New Roman"/>
                <a:cs typeface="Calibri" panose="020F0502020204030204" pitchFamily="34" charset="0"/>
              </a:rPr>
              <a:t>lmesi</a:t>
            </a:r>
            <a:r>
              <a:rPr lang="tr-TR" sz="1200" kern="0" spc="40" dirty="0">
                <a:solidFill>
                  <a:srgbClr val="404040">
                    <a:alpha val="100000"/>
                  </a:srgbClr>
                </a:solidFill>
                <a:latin typeface="Calibri" panose="020F0502020204030204" pitchFamily="34" charset="0"/>
                <a:ea typeface="Times New Roman"/>
                <a:cs typeface="Calibri" panose="020F0502020204030204" pitchFamily="34" charset="0"/>
              </a:rPr>
              <a:t> ve katkı sağlanması</a:t>
            </a:r>
            <a:endParaRPr lang="en-GB" sz="1200" kern="0" spc="40" dirty="0">
              <a:solidFill>
                <a:srgbClr val="404040">
                  <a:alpha val="100000"/>
                </a:srgbClr>
              </a:solidFill>
              <a:latin typeface="Calibri" panose="020F0502020204030204" pitchFamily="34" charset="0"/>
              <a:ea typeface="Times New Roman"/>
              <a:cs typeface="Calibri" panose="020F0502020204030204" pitchFamily="34" charset="0"/>
            </a:endParaRPr>
          </a:p>
          <a:p>
            <a:pPr marL="12700" algn="ctr" rtl="0" eaLnBrk="0">
              <a:lnSpc>
                <a:spcPct val="91000"/>
              </a:lnSpc>
              <a:spcBef>
                <a:spcPts val="182"/>
              </a:spcBef>
              <a:tabLst/>
            </a:pPr>
            <a:endParaRPr lang="en-GB" sz="1200" kern="0" spc="40" dirty="0">
              <a:solidFill>
                <a:srgbClr val="404040">
                  <a:alpha val="100000"/>
                </a:srgbClr>
              </a:solidFill>
              <a:latin typeface="Calibri" panose="020F0502020204030204" pitchFamily="34" charset="0"/>
              <a:ea typeface="Times New Roman"/>
              <a:cs typeface="Calibri" panose="020F0502020204030204" pitchFamily="34" charset="0"/>
            </a:endParaRPr>
          </a:p>
          <a:p>
            <a:pPr marL="12700" algn="ctr" rtl="0" eaLnBrk="0">
              <a:lnSpc>
                <a:spcPct val="91000"/>
              </a:lnSpc>
              <a:spcBef>
                <a:spcPts val="182"/>
              </a:spcBef>
              <a:tabLst/>
            </a:pP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Çevrimiçi</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Soru &amp;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Cevap</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ve</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en-GB" sz="1200" kern="0" spc="40" dirty="0" err="1">
                <a:solidFill>
                  <a:srgbClr val="404040">
                    <a:alpha val="100000"/>
                  </a:srgbClr>
                </a:solidFill>
                <a:latin typeface="Calibri" panose="020F0502020204030204" pitchFamily="34" charset="0"/>
                <a:ea typeface="Times New Roman"/>
                <a:cs typeface="Calibri" panose="020F0502020204030204" pitchFamily="34" charset="0"/>
              </a:rPr>
              <a:t>canlı</a:t>
            </a:r>
            <a:r>
              <a:rPr lang="en-GB" sz="1200" kern="0" spc="40" dirty="0">
                <a:solidFill>
                  <a:srgbClr val="404040">
                    <a:alpha val="100000"/>
                  </a:srgbClr>
                </a:solidFill>
                <a:latin typeface="Calibri" panose="020F0502020204030204" pitchFamily="34" charset="0"/>
                <a:ea typeface="Times New Roman"/>
                <a:cs typeface="Calibri" panose="020F0502020204030204" pitchFamily="34" charset="0"/>
              </a:rPr>
              <a:t> </a:t>
            </a:r>
            <a:r>
              <a:rPr lang="tr-TR" sz="1200" kern="0" spc="40" dirty="0">
                <a:solidFill>
                  <a:srgbClr val="404040">
                    <a:alpha val="100000"/>
                  </a:srgbClr>
                </a:solidFill>
                <a:latin typeface="Calibri" panose="020F0502020204030204" pitchFamily="34" charset="0"/>
                <a:ea typeface="Times New Roman"/>
                <a:cs typeface="Calibri" panose="020F0502020204030204" pitchFamily="34" charset="0"/>
              </a:rPr>
              <a:t>paylaşımları oluşturulması</a:t>
            </a:r>
            <a:endParaRPr sz="1200" dirty="0">
              <a:latin typeface="Calibri" panose="020F0502020204030204" pitchFamily="34" charset="0"/>
              <a:ea typeface="Times New Roman"/>
              <a:cs typeface="Calibri" panose="020F0502020204030204" pitchFamily="34" charset="0"/>
            </a:endParaRPr>
          </a:p>
        </p:txBody>
      </p:sp>
      <p:pic>
        <p:nvPicPr>
          <p:cNvPr id="654" name="picture 654"/>
          <p:cNvPicPr>
            <a:picLocks noChangeAspect="1"/>
          </p:cNvPicPr>
          <p:nvPr/>
        </p:nvPicPr>
        <p:blipFill>
          <a:blip r:embed="rId6"/>
          <a:stretch>
            <a:fillRect/>
          </a:stretch>
        </p:blipFill>
        <p:spPr>
          <a:xfrm rot="21600000">
            <a:off x="9791700" y="1544104"/>
            <a:ext cx="765759" cy="765809"/>
          </a:xfrm>
          <a:prstGeom prst="rect">
            <a:avLst/>
          </a:prstGeom>
        </p:spPr>
      </p:pic>
      <p:pic>
        <p:nvPicPr>
          <p:cNvPr id="656" name="picture 656"/>
          <p:cNvPicPr>
            <a:picLocks noChangeAspect="1"/>
          </p:cNvPicPr>
          <p:nvPr/>
        </p:nvPicPr>
        <p:blipFill>
          <a:blip r:embed="rId7"/>
          <a:stretch>
            <a:fillRect/>
          </a:stretch>
        </p:blipFill>
        <p:spPr>
          <a:xfrm rot="21600000">
            <a:off x="4347781" y="1544104"/>
            <a:ext cx="765175" cy="765809"/>
          </a:xfrm>
          <a:prstGeom prst="rect">
            <a:avLst/>
          </a:prstGeom>
        </p:spPr>
      </p:pic>
      <p:sp>
        <p:nvSpPr>
          <p:cNvPr id="658" name="textbox 658"/>
          <p:cNvSpPr/>
          <p:nvPr/>
        </p:nvSpPr>
        <p:spPr>
          <a:xfrm>
            <a:off x="538560" y="594083"/>
            <a:ext cx="2665869" cy="969901"/>
          </a:xfrm>
          <a:prstGeom prst="rect">
            <a:avLst/>
          </a:prstGeom>
          <a:noFill/>
          <a:ln w="0" cap="flat">
            <a:noFill/>
            <a:prstDash val="solid"/>
            <a:miter lim="0"/>
          </a:ln>
        </p:spPr>
        <p:txBody>
          <a:bodyPr vert="horz" wrap="square" lIns="0" tIns="0" rIns="0" bIns="0"/>
          <a:lstStyle/>
          <a:p>
            <a:pPr algn="l" rtl="0" eaLnBrk="0">
              <a:lnSpc>
                <a:spcPct val="85184"/>
              </a:lnSpc>
              <a:tabLst/>
            </a:pPr>
            <a:r>
              <a:rPr lang="tr-TR" sz="100" dirty="0">
                <a:latin typeface="+mj-lt"/>
                <a:ea typeface="Arial"/>
                <a:cs typeface="Arial"/>
              </a:rPr>
              <a:t>İçerik </a:t>
            </a:r>
            <a:endParaRPr lang="en-GB" sz="100" dirty="0">
              <a:latin typeface="+mj-lt"/>
              <a:ea typeface="Arial"/>
              <a:cs typeface="Arial"/>
            </a:endParaRPr>
          </a:p>
          <a:p>
            <a:pPr marL="12700" algn="l" rtl="0" eaLnBrk="0">
              <a:lnSpc>
                <a:spcPct val="79000"/>
              </a:lnSpc>
              <a:tabLst/>
            </a:pPr>
            <a:r>
              <a:rPr lang="en-GB" sz="1300" kern="0" spc="290" dirty="0" err="1">
                <a:solidFill>
                  <a:srgbClr val="000001">
                    <a:alpha val="100000"/>
                  </a:srgbClr>
                </a:solidFill>
                <a:latin typeface="+mj-lt"/>
                <a:ea typeface="Arial"/>
                <a:cs typeface="Arial"/>
              </a:rPr>
              <a:t>i̇çeri̇k</a:t>
            </a:r>
            <a:r>
              <a:rPr lang="en-GB" sz="1300" kern="0" spc="290" dirty="0">
                <a:solidFill>
                  <a:srgbClr val="000001">
                    <a:alpha val="100000"/>
                  </a:srgbClr>
                </a:solidFill>
                <a:latin typeface="+mj-lt"/>
                <a:ea typeface="Arial"/>
                <a:cs typeface="Arial"/>
              </a:rPr>
              <a:t> </a:t>
            </a:r>
            <a:r>
              <a:rPr lang="tr-TR" sz="1300" kern="0" spc="290" dirty="0">
                <a:solidFill>
                  <a:srgbClr val="000001">
                    <a:alpha val="100000"/>
                  </a:srgbClr>
                </a:solidFill>
                <a:latin typeface="+mj-lt"/>
                <a:ea typeface="Arial"/>
                <a:cs typeface="Arial"/>
              </a:rPr>
              <a:t>Paylaşımı</a:t>
            </a:r>
            <a:r>
              <a:rPr lang="en-GB" sz="1300" kern="0" spc="290" dirty="0">
                <a:solidFill>
                  <a:srgbClr val="000001">
                    <a:alpha val="100000"/>
                  </a:srgbClr>
                </a:solidFill>
                <a:latin typeface="+mj-lt"/>
                <a:ea typeface="Arial"/>
                <a:cs typeface="Arial"/>
              </a:rPr>
              <a:t>̇</a:t>
            </a:r>
            <a:endParaRPr lang="en-GB" sz="1300" dirty="0">
              <a:latin typeface="+mj-lt"/>
              <a:ea typeface="Arial"/>
              <a:cs typeface="Arial"/>
            </a:endParaRPr>
          </a:p>
        </p:txBody>
      </p:sp>
      <p:pic>
        <p:nvPicPr>
          <p:cNvPr id="660" name="picture 660"/>
          <p:cNvPicPr>
            <a:picLocks noChangeAspect="1"/>
          </p:cNvPicPr>
          <p:nvPr/>
        </p:nvPicPr>
        <p:blipFill>
          <a:blip r:embed="rId8"/>
          <a:stretch>
            <a:fillRect/>
          </a:stretch>
        </p:blipFill>
        <p:spPr>
          <a:xfrm rot="21600000">
            <a:off x="8185877" y="639646"/>
            <a:ext cx="930402" cy="293869"/>
          </a:xfrm>
          <a:prstGeom prst="rect">
            <a:avLst/>
          </a:prstGeom>
        </p:spPr>
      </p:pic>
      <p:pic>
        <p:nvPicPr>
          <p:cNvPr id="664" name="picture 664"/>
          <p:cNvPicPr>
            <a:picLocks noChangeAspect="1"/>
          </p:cNvPicPr>
          <p:nvPr/>
        </p:nvPicPr>
        <p:blipFill>
          <a:blip r:embed="rId9"/>
          <a:stretch>
            <a:fillRect/>
          </a:stretch>
        </p:blipFill>
        <p:spPr>
          <a:xfrm rot="21600000">
            <a:off x="7287349" y="1759829"/>
            <a:ext cx="329893" cy="281020"/>
          </a:xfrm>
          <a:prstGeom prst="rect">
            <a:avLst/>
          </a:prstGeom>
        </p:spPr>
      </p:pic>
      <p:pic>
        <p:nvPicPr>
          <p:cNvPr id="666" name="picture 666"/>
          <p:cNvPicPr>
            <a:picLocks noChangeAspect="1"/>
          </p:cNvPicPr>
          <p:nvPr/>
        </p:nvPicPr>
        <p:blipFill>
          <a:blip r:embed="rId10"/>
          <a:stretch>
            <a:fillRect/>
          </a:stretch>
        </p:blipFill>
        <p:spPr>
          <a:xfrm rot="21600000">
            <a:off x="1872319" y="1753849"/>
            <a:ext cx="269728" cy="294249"/>
          </a:xfrm>
          <a:prstGeom prst="rect">
            <a:avLst/>
          </a:prstGeom>
        </p:spPr>
      </p:pic>
      <p:pic>
        <p:nvPicPr>
          <p:cNvPr id="2" name="Resim 1">
            <a:extLst>
              <a:ext uri="{FF2B5EF4-FFF2-40B4-BE49-F238E27FC236}">
                <a16:creationId xmlns:a16="http://schemas.microsoft.com/office/drawing/2014/main" id="{57D0A507-4299-F365-8F04-A28E9020F656}"/>
              </a:ext>
            </a:extLst>
          </p:cNvPr>
          <p:cNvPicPr>
            <a:picLocks noChangeAspect="1"/>
          </p:cNvPicPr>
          <p:nvPr/>
        </p:nvPicPr>
        <p:blipFill>
          <a:blip r:embed="rId11"/>
          <a:stretch>
            <a:fillRect/>
          </a:stretch>
        </p:blipFill>
        <p:spPr>
          <a:xfrm>
            <a:off x="11372155" y="594083"/>
            <a:ext cx="562570" cy="552342"/>
          </a:xfrm>
          <a:prstGeom prst="rect">
            <a:avLst/>
          </a:prstGeom>
        </p:spPr>
      </p:pic>
      <p:pic>
        <p:nvPicPr>
          <p:cNvPr id="3" name="Resim 2">
            <a:extLst>
              <a:ext uri="{FF2B5EF4-FFF2-40B4-BE49-F238E27FC236}">
                <a16:creationId xmlns:a16="http://schemas.microsoft.com/office/drawing/2014/main" id="{6D1AC7F7-5682-0979-A14F-29127676E8F3}"/>
              </a:ext>
            </a:extLst>
          </p:cNvPr>
          <p:cNvPicPr>
            <a:picLocks noChangeAspect="1"/>
          </p:cNvPicPr>
          <p:nvPr/>
        </p:nvPicPr>
        <p:blipFill>
          <a:blip r:embed="rId12"/>
          <a:stretch>
            <a:fillRect/>
          </a:stretch>
        </p:blipFill>
        <p:spPr>
          <a:xfrm>
            <a:off x="9699684" y="487794"/>
            <a:ext cx="1141336" cy="67923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8" name="picture 668"/>
          <p:cNvPicPr>
            <a:picLocks noChangeAspect="1"/>
          </p:cNvPicPr>
          <p:nvPr/>
        </p:nvPicPr>
        <p:blipFill>
          <a:blip r:embed="rId2"/>
          <a:stretch>
            <a:fillRect/>
          </a:stretch>
        </p:blipFill>
        <p:spPr>
          <a:xfrm rot="21600000">
            <a:off x="473075" y="1463217"/>
            <a:ext cx="11245850" cy="4063276"/>
          </a:xfrm>
          <a:prstGeom prst="rect">
            <a:avLst/>
          </a:prstGeom>
        </p:spPr>
      </p:pic>
      <p:grpSp>
        <p:nvGrpSpPr>
          <p:cNvPr id="70" name="group 70"/>
          <p:cNvGrpSpPr/>
          <p:nvPr/>
        </p:nvGrpSpPr>
        <p:grpSpPr>
          <a:xfrm rot="21600000">
            <a:off x="7459598" y="1589151"/>
            <a:ext cx="1842453" cy="1125473"/>
            <a:chOff x="0" y="0"/>
            <a:chExt cx="1842453" cy="1125473"/>
          </a:xfrm>
        </p:grpSpPr>
        <p:pic>
          <p:nvPicPr>
            <p:cNvPr id="670" name="picture 670"/>
            <p:cNvPicPr>
              <a:picLocks noChangeAspect="1"/>
            </p:cNvPicPr>
            <p:nvPr/>
          </p:nvPicPr>
          <p:blipFill>
            <a:blip r:embed="rId3"/>
            <a:stretch>
              <a:fillRect/>
            </a:stretch>
          </p:blipFill>
          <p:spPr>
            <a:xfrm rot="21600000">
              <a:off x="0" y="0"/>
              <a:ext cx="1842453" cy="1125473"/>
            </a:xfrm>
            <a:prstGeom prst="rect">
              <a:avLst/>
            </a:prstGeom>
          </p:spPr>
        </p:pic>
        <p:sp>
          <p:nvSpPr>
            <p:cNvPr id="672" name="textbox 672"/>
            <p:cNvSpPr/>
            <p:nvPr/>
          </p:nvSpPr>
          <p:spPr>
            <a:xfrm>
              <a:off x="-12700" y="-12700"/>
              <a:ext cx="1868170" cy="1153794"/>
            </a:xfrm>
            <a:prstGeom prst="rect">
              <a:avLst/>
            </a:prstGeom>
            <a:noFill/>
            <a:ln w="0" cap="flat">
              <a:noFill/>
              <a:prstDash val="solid"/>
              <a:miter lim="0"/>
            </a:ln>
          </p:spPr>
          <p:txBody>
            <a:bodyPr vert="horz" wrap="square" lIns="0" tIns="0" rIns="0" bIns="0"/>
            <a:lstStyle/>
            <a:p>
              <a:pPr algn="l" rtl="0" eaLnBrk="0">
                <a:lnSpc>
                  <a:spcPct val="115000"/>
                </a:lnSpc>
                <a:tabLst/>
              </a:pPr>
              <a:endParaRPr sz="1000" dirty="0">
                <a:latin typeface="Arial"/>
                <a:ea typeface="Arial"/>
                <a:cs typeface="Arial"/>
              </a:endParaRPr>
            </a:p>
            <a:p>
              <a:pPr algn="l" rtl="0" eaLnBrk="0">
                <a:lnSpc>
                  <a:spcPct val="115000"/>
                </a:lnSpc>
                <a:tabLst/>
              </a:pPr>
              <a:endParaRPr sz="1000" dirty="0">
                <a:latin typeface="Arial"/>
                <a:ea typeface="Arial"/>
                <a:cs typeface="Arial"/>
              </a:endParaRPr>
            </a:p>
            <a:p>
              <a:pPr algn="l" rtl="0" eaLnBrk="0">
                <a:lnSpc>
                  <a:spcPct val="115000"/>
                </a:lnSpc>
                <a:tabLst/>
              </a:pPr>
              <a:endParaRPr sz="1000" dirty="0">
                <a:latin typeface="Arial"/>
                <a:ea typeface="Arial"/>
                <a:cs typeface="Arial"/>
              </a:endParaRPr>
            </a:p>
            <a:p>
              <a:pPr algn="l" rtl="0" eaLnBrk="0">
                <a:lnSpc>
                  <a:spcPct val="115000"/>
                </a:lnSpc>
                <a:tabLst/>
              </a:pPr>
              <a:endParaRPr sz="1000" dirty="0">
                <a:latin typeface="Arial"/>
                <a:ea typeface="Arial"/>
                <a:cs typeface="Arial"/>
              </a:endParaRPr>
            </a:p>
            <a:p>
              <a:pPr algn="l" rtl="0" eaLnBrk="0">
                <a:lnSpc>
                  <a:spcPct val="116000"/>
                </a:lnSpc>
                <a:tabLst/>
              </a:pPr>
              <a:endParaRPr sz="1000" dirty="0">
                <a:latin typeface="Arial"/>
                <a:ea typeface="Arial"/>
                <a:cs typeface="Arial"/>
              </a:endParaRPr>
            </a:p>
            <a:p>
              <a:pPr algn="l" rtl="0" eaLnBrk="0">
                <a:lnSpc>
                  <a:spcPct val="7438"/>
                </a:lnSpc>
                <a:tabLst/>
              </a:pPr>
              <a:endParaRPr sz="100" dirty="0">
                <a:latin typeface="Arial"/>
                <a:ea typeface="Arial"/>
                <a:cs typeface="Arial"/>
              </a:endParaRPr>
            </a:p>
            <a:p>
              <a:pPr marL="131445" algn="l" rtl="0" eaLnBrk="0">
                <a:lnSpc>
                  <a:spcPct val="78000"/>
                </a:lnSpc>
                <a:tabLst/>
              </a:pPr>
              <a:r>
                <a:rPr lang="tr-TR" sz="800" b="1" kern="0" spc="0" dirty="0">
                  <a:solidFill>
                    <a:srgbClr val="FFFFFF">
                      <a:alpha val="100000"/>
                    </a:srgbClr>
                  </a:solidFill>
                  <a:latin typeface="Times New Roman"/>
                  <a:ea typeface="Times New Roman"/>
                  <a:cs typeface="Times New Roman"/>
                </a:rPr>
                <a:t>İşbirliği </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kurma</a:t>
              </a:r>
              <a:endParaRPr sz="800" dirty="0">
                <a:latin typeface="Times New Roman"/>
                <a:ea typeface="Times New Roman"/>
                <a:cs typeface="Times New Roman"/>
              </a:endParaRPr>
            </a:p>
          </p:txBody>
        </p:sp>
      </p:grpSp>
      <p:pic>
        <p:nvPicPr>
          <p:cNvPr id="674" name="picture 674"/>
          <p:cNvPicPr>
            <a:picLocks noChangeAspect="1"/>
          </p:cNvPicPr>
          <p:nvPr/>
        </p:nvPicPr>
        <p:blipFill>
          <a:blip r:embed="rId4"/>
          <a:stretch>
            <a:fillRect/>
          </a:stretch>
        </p:blipFill>
        <p:spPr>
          <a:xfrm rot="21600000">
            <a:off x="9742931" y="1598676"/>
            <a:ext cx="1816608" cy="1109471"/>
          </a:xfrm>
          <a:prstGeom prst="rect">
            <a:avLst/>
          </a:prstGeom>
        </p:spPr>
      </p:pic>
      <p:graphicFrame>
        <p:nvGraphicFramePr>
          <p:cNvPr id="676" name="table 676"/>
          <p:cNvGraphicFramePr>
            <a:graphicFrameLocks noGrp="1"/>
          </p:cNvGraphicFramePr>
          <p:nvPr>
            <p:extLst>
              <p:ext uri="{D42A27DB-BD31-4B8C-83A1-F6EECF244321}">
                <p14:modId xmlns:p14="http://schemas.microsoft.com/office/powerpoint/2010/main" val="3587803852"/>
              </p:ext>
            </p:extLst>
          </p:nvPr>
        </p:nvGraphicFramePr>
        <p:xfrm>
          <a:off x="9736454" y="1589151"/>
          <a:ext cx="1832609" cy="1118870"/>
        </p:xfrm>
        <a:graphic>
          <a:graphicData uri="http://schemas.openxmlformats.org/drawingml/2006/table">
            <a:tbl>
              <a:tblPr/>
              <a:tblGrid>
                <a:gridCol w="1832609">
                  <a:extLst>
                    <a:ext uri="{9D8B030D-6E8A-4147-A177-3AD203B41FA5}">
                      <a16:colId xmlns:a16="http://schemas.microsoft.com/office/drawing/2014/main" val="20000"/>
                    </a:ext>
                  </a:extLst>
                </a:gridCol>
              </a:tblGrid>
              <a:tr h="1118870">
                <a:tc>
                  <a:txBody>
                    <a:bodyPr/>
                    <a:lstStyle/>
                    <a:p>
                      <a:pPr algn="l" rtl="0" eaLnBrk="0">
                        <a:lnSpc>
                          <a:spcPct val="113000"/>
                        </a:lnSpc>
                        <a:tabLst/>
                      </a:pPr>
                      <a:endParaRPr sz="1000" dirty="0">
                        <a:latin typeface="Arial"/>
                        <a:ea typeface="Arial"/>
                        <a:cs typeface="Arial"/>
                      </a:endParaRPr>
                    </a:p>
                    <a:p>
                      <a:pPr algn="l" rtl="0" eaLnBrk="0">
                        <a:lnSpc>
                          <a:spcPct val="113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marL="118745" algn="l" rtl="0" eaLnBrk="0">
                        <a:lnSpc>
                          <a:spcPct val="78000"/>
                        </a:lnSpc>
                        <a:spcBef>
                          <a:spcPts val="5"/>
                        </a:spcBef>
                        <a:tabLst/>
                      </a:pPr>
                      <a:r>
                        <a:rPr lang="en-GB" sz="800" b="1" kern="0" spc="0" dirty="0" err="1">
                          <a:solidFill>
                            <a:srgbClr val="FFFFFF">
                              <a:alpha val="100000"/>
                            </a:srgbClr>
                          </a:solidFill>
                          <a:latin typeface="Times New Roman"/>
                          <a:ea typeface="Times New Roman"/>
                          <a:cs typeface="Times New Roman"/>
                        </a:rPr>
                        <a:t>Yıllık</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özet</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konferans</a:t>
                      </a:r>
                      <a:endParaRPr sz="800" dirty="0">
                        <a:latin typeface="Times New Roman"/>
                        <a:ea typeface="Times New Roman"/>
                        <a:cs typeface="Times New Roman"/>
                      </a:endParaRPr>
                    </a:p>
                  </a:txBody>
                  <a:tcPr marL="0" marR="0" marT="0" marB="0">
                    <a:lnL w="6350" cap="flat" cmpd="sng" algn="ctr">
                      <a:solidFill>
                        <a:srgbClr val="1D78FA"/>
                      </a:solidFill>
                      <a:prstDash val="solid"/>
                      <a:round/>
                      <a:headEnd type="none" w="med" len="med"/>
                      <a:tailEnd type="none" w="med" len="med"/>
                    </a:lnL>
                    <a:lnR w="6350" cap="flat" cmpd="sng" algn="ctr">
                      <a:solidFill>
                        <a:srgbClr val="1D78FA"/>
                      </a:solidFill>
                      <a:prstDash val="solid"/>
                      <a:round/>
                      <a:headEnd type="none" w="med" len="med"/>
                      <a:tailEnd type="none" w="med" len="med"/>
                    </a:lnR>
                    <a:lnT w="6350" cap="flat" cmpd="sng" algn="ctr">
                      <a:solidFill>
                        <a:srgbClr val="1D78FA"/>
                      </a:solidFill>
                      <a:prstDash val="solid"/>
                      <a:round/>
                      <a:headEnd type="none" w="med" len="med"/>
                      <a:tailEnd type="none" w="med" len="med"/>
                    </a:lnT>
                    <a:lnB w="6350" cap="flat" cmpd="sng" algn="ctr">
                      <a:solidFill>
                        <a:srgbClr val="1D78FA"/>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678" name="picture 678"/>
          <p:cNvPicPr>
            <a:picLocks noChangeAspect="1"/>
          </p:cNvPicPr>
          <p:nvPr/>
        </p:nvPicPr>
        <p:blipFill>
          <a:blip r:embed="rId5"/>
          <a:stretch>
            <a:fillRect/>
          </a:stretch>
        </p:blipFill>
        <p:spPr>
          <a:xfrm rot="21600000">
            <a:off x="2906267" y="1598676"/>
            <a:ext cx="1815084" cy="1109471"/>
          </a:xfrm>
          <a:prstGeom prst="rect">
            <a:avLst/>
          </a:prstGeom>
        </p:spPr>
      </p:pic>
      <p:graphicFrame>
        <p:nvGraphicFramePr>
          <p:cNvPr id="680" name="table 680"/>
          <p:cNvGraphicFramePr>
            <a:graphicFrameLocks noGrp="1"/>
          </p:cNvGraphicFramePr>
          <p:nvPr>
            <p:extLst>
              <p:ext uri="{D42A27DB-BD31-4B8C-83A1-F6EECF244321}">
                <p14:modId xmlns:p14="http://schemas.microsoft.com/office/powerpoint/2010/main" val="3852225729"/>
              </p:ext>
            </p:extLst>
          </p:nvPr>
        </p:nvGraphicFramePr>
        <p:xfrm>
          <a:off x="2898266" y="1589151"/>
          <a:ext cx="1832609" cy="1118870"/>
        </p:xfrm>
        <a:graphic>
          <a:graphicData uri="http://schemas.openxmlformats.org/drawingml/2006/table">
            <a:tbl>
              <a:tblPr/>
              <a:tblGrid>
                <a:gridCol w="1832609">
                  <a:extLst>
                    <a:ext uri="{9D8B030D-6E8A-4147-A177-3AD203B41FA5}">
                      <a16:colId xmlns:a16="http://schemas.microsoft.com/office/drawing/2014/main" val="20000"/>
                    </a:ext>
                  </a:extLst>
                </a:gridCol>
              </a:tblGrid>
              <a:tr h="1118870">
                <a:tc>
                  <a:txBody>
                    <a:bodyPr/>
                    <a:lstStyle/>
                    <a:p>
                      <a:pPr algn="l" rtl="0" eaLnBrk="0">
                        <a:lnSpc>
                          <a:spcPct val="113000"/>
                        </a:lnSpc>
                        <a:tabLst/>
                      </a:pPr>
                      <a:endParaRPr sz="1000" dirty="0">
                        <a:latin typeface="Arial"/>
                        <a:ea typeface="Arial"/>
                        <a:cs typeface="Arial"/>
                      </a:endParaRPr>
                    </a:p>
                    <a:p>
                      <a:pPr algn="l" rtl="0" eaLnBrk="0">
                        <a:lnSpc>
                          <a:spcPct val="113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marL="122554" algn="l" rtl="0" eaLnBrk="0">
                        <a:lnSpc>
                          <a:spcPct val="78000"/>
                        </a:lnSpc>
                        <a:spcBef>
                          <a:spcPts val="4"/>
                        </a:spcBef>
                        <a:tabLst/>
                      </a:pPr>
                      <a:r>
                        <a:rPr lang="en-GB" sz="800" b="1" kern="0" spc="0" dirty="0" err="1">
                          <a:solidFill>
                            <a:srgbClr val="FFFFFF">
                              <a:alpha val="100000"/>
                            </a:srgbClr>
                          </a:solidFill>
                          <a:latin typeface="Times New Roman"/>
                          <a:ea typeface="Times New Roman"/>
                          <a:cs typeface="Times New Roman"/>
                        </a:rPr>
                        <a:t>Bire</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bir</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danışmanlık</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hizmeti</a:t>
                      </a:r>
                      <a:endParaRPr sz="800" dirty="0">
                        <a:latin typeface="Times New Roman"/>
                        <a:ea typeface="Times New Roman"/>
                        <a:cs typeface="Times New Roman"/>
                      </a:endParaRPr>
                    </a:p>
                  </a:txBody>
                  <a:tcPr marL="0" marR="0" marT="0" marB="0">
                    <a:lnL w="6350" cap="flat" cmpd="sng" algn="ctr">
                      <a:solidFill>
                        <a:srgbClr val="1D78FA"/>
                      </a:solidFill>
                      <a:prstDash val="solid"/>
                      <a:round/>
                      <a:headEnd type="none" w="med" len="med"/>
                      <a:tailEnd type="none" w="med" len="med"/>
                    </a:lnL>
                    <a:lnR w="6350" cap="flat" cmpd="sng" algn="ctr">
                      <a:solidFill>
                        <a:srgbClr val="1D78FA"/>
                      </a:solidFill>
                      <a:prstDash val="solid"/>
                      <a:round/>
                      <a:headEnd type="none" w="med" len="med"/>
                      <a:tailEnd type="none" w="med" len="med"/>
                    </a:lnR>
                    <a:lnT w="6350" cap="flat" cmpd="sng" algn="ctr">
                      <a:solidFill>
                        <a:srgbClr val="1D78FA"/>
                      </a:solidFill>
                      <a:prstDash val="solid"/>
                      <a:round/>
                      <a:headEnd type="none" w="med" len="med"/>
                      <a:tailEnd type="none" w="med" len="med"/>
                    </a:lnT>
                    <a:lnB w="6350" cap="flat" cmpd="sng" algn="ctr">
                      <a:solidFill>
                        <a:srgbClr val="1D78FA"/>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682" name="picture 682"/>
          <p:cNvPicPr>
            <a:picLocks noChangeAspect="1"/>
          </p:cNvPicPr>
          <p:nvPr/>
        </p:nvPicPr>
        <p:blipFill>
          <a:blip r:embed="rId6"/>
          <a:stretch>
            <a:fillRect/>
          </a:stretch>
        </p:blipFill>
        <p:spPr>
          <a:xfrm rot="21600000">
            <a:off x="5186171" y="1598676"/>
            <a:ext cx="1815083" cy="1109471"/>
          </a:xfrm>
          <a:prstGeom prst="rect">
            <a:avLst/>
          </a:prstGeom>
        </p:spPr>
      </p:pic>
      <p:graphicFrame>
        <p:nvGraphicFramePr>
          <p:cNvPr id="684" name="table 684"/>
          <p:cNvGraphicFramePr>
            <a:graphicFrameLocks noGrp="1"/>
          </p:cNvGraphicFramePr>
          <p:nvPr>
            <p:extLst>
              <p:ext uri="{D42A27DB-BD31-4B8C-83A1-F6EECF244321}">
                <p14:modId xmlns:p14="http://schemas.microsoft.com/office/powerpoint/2010/main" val="55647685"/>
              </p:ext>
            </p:extLst>
          </p:nvPr>
        </p:nvGraphicFramePr>
        <p:xfrm>
          <a:off x="5178171" y="1589151"/>
          <a:ext cx="1832610" cy="1118870"/>
        </p:xfrm>
        <a:graphic>
          <a:graphicData uri="http://schemas.openxmlformats.org/drawingml/2006/table">
            <a:tbl>
              <a:tblPr/>
              <a:tblGrid>
                <a:gridCol w="1832610">
                  <a:extLst>
                    <a:ext uri="{9D8B030D-6E8A-4147-A177-3AD203B41FA5}">
                      <a16:colId xmlns:a16="http://schemas.microsoft.com/office/drawing/2014/main" val="20000"/>
                    </a:ext>
                  </a:extLst>
                </a:gridCol>
              </a:tblGrid>
              <a:tr h="1118870">
                <a:tc>
                  <a:txBody>
                    <a:bodyPr/>
                    <a:lstStyle/>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7392"/>
                        </a:lnSpc>
                        <a:tabLst/>
                      </a:pPr>
                      <a:endParaRPr sz="100" dirty="0">
                        <a:latin typeface="Arial"/>
                        <a:ea typeface="Arial"/>
                        <a:cs typeface="Arial"/>
                      </a:endParaRPr>
                    </a:p>
                    <a:p>
                      <a:pPr marL="120014" indent="3175" algn="l" rtl="0" eaLnBrk="0">
                        <a:lnSpc>
                          <a:spcPct val="90000"/>
                        </a:lnSpc>
                        <a:tabLst/>
                      </a:pPr>
                      <a:r>
                        <a:rPr lang="en-GB" sz="800" b="1" kern="0" spc="0" dirty="0" err="1">
                          <a:solidFill>
                            <a:srgbClr val="FFFFFF">
                              <a:alpha val="100000"/>
                            </a:srgbClr>
                          </a:solidFill>
                          <a:latin typeface="Times New Roman"/>
                          <a:ea typeface="Times New Roman"/>
                          <a:cs typeface="Times New Roman"/>
                        </a:rPr>
                        <a:t>Toplum</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katılımı</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ve</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kamu</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refahı</a:t>
                      </a:r>
                      <a:endParaRPr sz="800" dirty="0">
                        <a:latin typeface="Times New Roman"/>
                        <a:ea typeface="Times New Roman"/>
                        <a:cs typeface="Times New Roman"/>
                      </a:endParaRPr>
                    </a:p>
                  </a:txBody>
                  <a:tcPr marL="0" marR="0" marT="0" marB="0">
                    <a:lnL w="6350" cap="flat" cmpd="sng" algn="ctr">
                      <a:solidFill>
                        <a:srgbClr val="1D78FA"/>
                      </a:solidFill>
                      <a:prstDash val="solid"/>
                      <a:round/>
                      <a:headEnd type="none" w="med" len="med"/>
                      <a:tailEnd type="none" w="med" len="med"/>
                    </a:lnL>
                    <a:lnR w="6350" cap="flat" cmpd="sng" algn="ctr">
                      <a:solidFill>
                        <a:srgbClr val="1D78FA"/>
                      </a:solidFill>
                      <a:prstDash val="solid"/>
                      <a:round/>
                      <a:headEnd type="none" w="med" len="med"/>
                      <a:tailEnd type="none" w="med" len="med"/>
                    </a:lnR>
                    <a:lnT w="6350" cap="flat" cmpd="sng" algn="ctr">
                      <a:solidFill>
                        <a:srgbClr val="1D78FA"/>
                      </a:solidFill>
                      <a:prstDash val="solid"/>
                      <a:round/>
                      <a:headEnd type="none" w="med" len="med"/>
                      <a:tailEnd type="none" w="med" len="med"/>
                    </a:lnT>
                    <a:lnB w="6350" cap="flat" cmpd="sng" algn="ctr">
                      <a:solidFill>
                        <a:srgbClr val="1D78FA"/>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686" name="picture 686"/>
          <p:cNvPicPr>
            <a:picLocks noChangeAspect="1"/>
          </p:cNvPicPr>
          <p:nvPr/>
        </p:nvPicPr>
        <p:blipFill>
          <a:blip r:embed="rId7"/>
          <a:stretch>
            <a:fillRect/>
          </a:stretch>
        </p:blipFill>
        <p:spPr>
          <a:xfrm rot="21600000">
            <a:off x="624840" y="1598676"/>
            <a:ext cx="1818132" cy="1109471"/>
          </a:xfrm>
          <a:prstGeom prst="rect">
            <a:avLst/>
          </a:prstGeom>
        </p:spPr>
      </p:pic>
      <p:graphicFrame>
        <p:nvGraphicFramePr>
          <p:cNvPr id="688" name="table 688"/>
          <p:cNvGraphicFramePr>
            <a:graphicFrameLocks noGrp="1"/>
          </p:cNvGraphicFramePr>
          <p:nvPr>
            <p:extLst>
              <p:ext uri="{D42A27DB-BD31-4B8C-83A1-F6EECF244321}">
                <p14:modId xmlns:p14="http://schemas.microsoft.com/office/powerpoint/2010/main" val="1629901835"/>
              </p:ext>
            </p:extLst>
          </p:nvPr>
        </p:nvGraphicFramePr>
        <p:xfrm>
          <a:off x="619886" y="1589151"/>
          <a:ext cx="1832610" cy="1118870"/>
        </p:xfrm>
        <a:graphic>
          <a:graphicData uri="http://schemas.openxmlformats.org/drawingml/2006/table">
            <a:tbl>
              <a:tblPr/>
              <a:tblGrid>
                <a:gridCol w="1832610">
                  <a:extLst>
                    <a:ext uri="{9D8B030D-6E8A-4147-A177-3AD203B41FA5}">
                      <a16:colId xmlns:a16="http://schemas.microsoft.com/office/drawing/2014/main" val="20000"/>
                    </a:ext>
                  </a:extLst>
                </a:gridCol>
              </a:tblGrid>
              <a:tr h="1118870">
                <a:tc>
                  <a:txBody>
                    <a:bodyPr/>
                    <a:lstStyle/>
                    <a:p>
                      <a:pPr algn="l" rtl="0" eaLnBrk="0">
                        <a:lnSpc>
                          <a:spcPct val="113000"/>
                        </a:lnSpc>
                        <a:tabLst/>
                      </a:pPr>
                      <a:endParaRPr sz="1000" dirty="0">
                        <a:latin typeface="Arial"/>
                        <a:ea typeface="Arial"/>
                        <a:cs typeface="Arial"/>
                      </a:endParaRPr>
                    </a:p>
                    <a:p>
                      <a:pPr algn="l" rtl="0" eaLnBrk="0">
                        <a:lnSpc>
                          <a:spcPct val="113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marL="117475" algn="l" rtl="0" eaLnBrk="0">
                        <a:lnSpc>
                          <a:spcPct val="78000"/>
                        </a:lnSpc>
                        <a:spcBef>
                          <a:spcPts val="5"/>
                        </a:spcBef>
                        <a:tabLst/>
                      </a:pPr>
                      <a:r>
                        <a:rPr lang="en-GB" sz="800" b="1" kern="0" spc="0" dirty="0" err="1">
                          <a:solidFill>
                            <a:srgbClr val="FFFFFF">
                              <a:alpha val="100000"/>
                            </a:srgbClr>
                          </a:solidFill>
                          <a:latin typeface="Times New Roman"/>
                          <a:ea typeface="Times New Roman"/>
                          <a:cs typeface="Times New Roman"/>
                        </a:rPr>
                        <a:t>Düzenli</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çevrimdışı</a:t>
                      </a:r>
                      <a:r>
                        <a:rPr lang="en-GB" sz="800" b="1" kern="0" spc="0" dirty="0">
                          <a:solidFill>
                            <a:srgbClr val="FFFFFF">
                              <a:alpha val="100000"/>
                            </a:srgbClr>
                          </a:solidFill>
                          <a:latin typeface="Times New Roman"/>
                          <a:ea typeface="Times New Roman"/>
                          <a:cs typeface="Times New Roman"/>
                        </a:rPr>
                        <a:t> </a:t>
                      </a:r>
                      <a:r>
                        <a:rPr lang="en-GB" sz="800" b="1" kern="0" spc="0" dirty="0" err="1">
                          <a:solidFill>
                            <a:srgbClr val="FFFFFF">
                              <a:alpha val="100000"/>
                            </a:srgbClr>
                          </a:solidFill>
                          <a:latin typeface="Times New Roman"/>
                          <a:ea typeface="Times New Roman"/>
                          <a:cs typeface="Times New Roman"/>
                        </a:rPr>
                        <a:t>faaliyetler</a:t>
                      </a:r>
                      <a:endParaRPr sz="800" dirty="0">
                        <a:latin typeface="Times New Roman"/>
                        <a:ea typeface="Times New Roman"/>
                        <a:cs typeface="Times New Roman"/>
                      </a:endParaRPr>
                    </a:p>
                  </a:txBody>
                  <a:tcPr marL="0" marR="0" marT="0" marB="0">
                    <a:lnL w="6350" cap="flat" cmpd="sng" algn="ctr">
                      <a:solidFill>
                        <a:srgbClr val="1D78FA"/>
                      </a:solidFill>
                      <a:prstDash val="solid"/>
                      <a:round/>
                      <a:headEnd type="none" w="med" len="med"/>
                      <a:tailEnd type="none" w="med" len="med"/>
                    </a:lnL>
                    <a:lnR w="6350" cap="flat" cmpd="sng" algn="ctr">
                      <a:solidFill>
                        <a:srgbClr val="1D78FA"/>
                      </a:solidFill>
                      <a:prstDash val="solid"/>
                      <a:round/>
                      <a:headEnd type="none" w="med" len="med"/>
                      <a:tailEnd type="none" w="med" len="med"/>
                    </a:lnR>
                    <a:lnT w="6350" cap="flat" cmpd="sng" algn="ctr">
                      <a:solidFill>
                        <a:srgbClr val="1D78FA"/>
                      </a:solidFill>
                      <a:prstDash val="solid"/>
                      <a:round/>
                      <a:headEnd type="none" w="med" len="med"/>
                      <a:tailEnd type="none" w="med" len="med"/>
                    </a:lnT>
                    <a:lnB w="6350" cap="flat" cmpd="sng" algn="ctr">
                      <a:solidFill>
                        <a:srgbClr val="1D78FA"/>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690" name="textbox 690"/>
          <p:cNvSpPr/>
          <p:nvPr/>
        </p:nvSpPr>
        <p:spPr>
          <a:xfrm>
            <a:off x="2829661" y="2997453"/>
            <a:ext cx="1837054" cy="2654976"/>
          </a:xfrm>
          <a:prstGeom prst="rect">
            <a:avLst/>
          </a:prstGeom>
          <a:noFill/>
          <a:ln w="0" cap="flat">
            <a:noFill/>
            <a:prstDash val="solid"/>
            <a:miter lim="0"/>
          </a:ln>
        </p:spPr>
        <p:txBody>
          <a:bodyPr vert="horz" wrap="square" lIns="0" tIns="0" rIns="0" bIns="0"/>
          <a:lstStyle/>
          <a:p>
            <a:pPr algn="l" rtl="0" eaLnBrk="0">
              <a:lnSpc>
                <a:spcPct val="86183"/>
              </a:lnSpc>
              <a:tabLst/>
            </a:pPr>
            <a:endParaRPr sz="1100" dirty="0">
              <a:latin typeface="Arial"/>
              <a:ea typeface="Arial"/>
              <a:cs typeface="Arial"/>
            </a:endParaRPr>
          </a:p>
          <a:p>
            <a:pPr marL="182245" indent="-170179" algn="l" rtl="0" eaLnBrk="0">
              <a:lnSpc>
                <a:spcPct val="104000"/>
              </a:lnSpc>
              <a:tabLst/>
            </a:pPr>
            <a:r>
              <a:rPr lang="en-GB" sz="1100" kern="0" spc="20" dirty="0">
                <a:solidFill>
                  <a:srgbClr val="404040">
                    <a:alpha val="100000"/>
                  </a:srgbClr>
                </a:solidFill>
                <a:latin typeface="Arial"/>
                <a:ea typeface="Arial"/>
                <a:cs typeface="Arial"/>
              </a:rPr>
              <a:t>- Form: </a:t>
            </a:r>
            <a:r>
              <a:rPr lang="en-GB" sz="1100" kern="0" spc="20" dirty="0" err="1">
                <a:solidFill>
                  <a:srgbClr val="404040">
                    <a:alpha val="100000"/>
                  </a:srgbClr>
                </a:solidFill>
                <a:latin typeface="Arial"/>
                <a:ea typeface="Arial"/>
                <a:cs typeface="Arial"/>
              </a:rPr>
              <a:t>İşletmelerin</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belirli</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sorunları</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çözmelerine</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yardımcı</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olmak</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için</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çevrimdışı</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danışmanlık</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hizmetleri</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sağlamak</a:t>
            </a:r>
            <a:r>
              <a:rPr lang="en-GB" sz="1100" kern="0" spc="20" dirty="0">
                <a:solidFill>
                  <a:srgbClr val="404040">
                    <a:alpha val="100000"/>
                  </a:srgbClr>
                </a:solidFill>
                <a:latin typeface="Arial"/>
                <a:ea typeface="Arial"/>
                <a:cs typeface="Arial"/>
              </a:rPr>
              <a:t>.</a:t>
            </a:r>
          </a:p>
          <a:p>
            <a:pPr marL="182245" indent="-170179" algn="l" rtl="0" eaLnBrk="0">
              <a:lnSpc>
                <a:spcPct val="104000"/>
              </a:lnSpc>
              <a:tabLst/>
            </a:pPr>
            <a:endParaRPr lang="en-GB" sz="1100" kern="0" spc="20" dirty="0">
              <a:solidFill>
                <a:srgbClr val="404040">
                  <a:alpha val="100000"/>
                </a:srgbClr>
              </a:solidFill>
              <a:latin typeface="Arial"/>
              <a:ea typeface="Arial"/>
              <a:cs typeface="Arial"/>
            </a:endParaRPr>
          </a:p>
          <a:p>
            <a:pPr marL="182245" indent="-170179" algn="l" rtl="0" eaLnBrk="0">
              <a:lnSpc>
                <a:spcPct val="104000"/>
              </a:lnSpc>
              <a:tabLst/>
            </a:pP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İçerik</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pazar</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analizi</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teknik</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destek</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ve</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finansman</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tavsiyesi</a:t>
            </a:r>
            <a:r>
              <a:rPr lang="en-GB" sz="1100" kern="0" spc="20" dirty="0">
                <a:solidFill>
                  <a:srgbClr val="404040">
                    <a:alpha val="100000"/>
                  </a:srgbClr>
                </a:solidFill>
                <a:latin typeface="Arial"/>
                <a:ea typeface="Arial"/>
                <a:cs typeface="Arial"/>
              </a:rPr>
              <a:t> vb.</a:t>
            </a:r>
          </a:p>
          <a:p>
            <a:pPr marL="182245" indent="-170179" algn="l" rtl="0" eaLnBrk="0">
              <a:lnSpc>
                <a:spcPct val="104000"/>
              </a:lnSpc>
              <a:tabLst/>
            </a:pPr>
            <a:endParaRPr lang="en-GB" sz="1100" kern="0" spc="20" dirty="0">
              <a:solidFill>
                <a:srgbClr val="404040">
                  <a:alpha val="100000"/>
                </a:srgbClr>
              </a:solidFill>
              <a:latin typeface="Arial"/>
              <a:ea typeface="Arial"/>
              <a:cs typeface="Arial"/>
            </a:endParaRPr>
          </a:p>
          <a:p>
            <a:pPr marL="182245" indent="-170179" algn="l" rtl="0" eaLnBrk="0">
              <a:lnSpc>
                <a:spcPct val="104000"/>
              </a:lnSpc>
              <a:tabLst/>
            </a:pP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Düzenleme</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talebe</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göre</a:t>
            </a:r>
            <a:r>
              <a:rPr lang="en-GB" sz="1100" kern="0" spc="20" dirty="0">
                <a:solidFill>
                  <a:srgbClr val="404040">
                    <a:alpha val="100000"/>
                  </a:srgbClr>
                </a:solidFill>
                <a:latin typeface="Arial"/>
                <a:ea typeface="Arial"/>
                <a:cs typeface="Arial"/>
              </a:rPr>
              <a:t>, her ay </a:t>
            </a:r>
            <a:r>
              <a:rPr lang="en-GB" sz="1100" kern="0" spc="20" dirty="0" err="1">
                <a:solidFill>
                  <a:srgbClr val="404040">
                    <a:alpha val="100000"/>
                  </a:srgbClr>
                </a:solidFill>
                <a:latin typeface="Arial"/>
                <a:ea typeface="Arial"/>
                <a:cs typeface="Arial"/>
              </a:rPr>
              <a:t>birkaç</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istişare</a:t>
            </a:r>
            <a:r>
              <a:rPr lang="en-GB" sz="1100" kern="0" spc="20" dirty="0">
                <a:solidFill>
                  <a:srgbClr val="404040">
                    <a:alpha val="100000"/>
                  </a:srgbClr>
                </a:solidFill>
                <a:latin typeface="Arial"/>
                <a:ea typeface="Arial"/>
                <a:cs typeface="Arial"/>
              </a:rPr>
              <a:t> </a:t>
            </a:r>
            <a:r>
              <a:rPr lang="en-GB" sz="1100" kern="0" spc="20" dirty="0" err="1">
                <a:solidFill>
                  <a:srgbClr val="404040">
                    <a:alpha val="100000"/>
                  </a:srgbClr>
                </a:solidFill>
                <a:latin typeface="Arial"/>
                <a:ea typeface="Arial"/>
                <a:cs typeface="Arial"/>
              </a:rPr>
              <a:t>düzenle</a:t>
            </a:r>
            <a:r>
              <a:rPr lang="tr-TR" sz="1100" kern="0" spc="20" dirty="0" err="1">
                <a:solidFill>
                  <a:srgbClr val="404040">
                    <a:alpha val="100000"/>
                  </a:srgbClr>
                </a:solidFill>
                <a:latin typeface="Arial"/>
                <a:ea typeface="Arial"/>
                <a:cs typeface="Arial"/>
              </a:rPr>
              <a:t>necektir</a:t>
            </a:r>
            <a:r>
              <a:rPr lang="tr-TR" sz="1100" kern="0" spc="20" dirty="0">
                <a:solidFill>
                  <a:srgbClr val="404040">
                    <a:alpha val="100000"/>
                  </a:srgbClr>
                </a:solidFill>
                <a:latin typeface="Arial"/>
                <a:ea typeface="Arial"/>
                <a:cs typeface="Arial"/>
              </a:rPr>
              <a:t>.</a:t>
            </a:r>
            <a:endParaRPr sz="1100" dirty="0">
              <a:latin typeface="Times New Roman"/>
              <a:ea typeface="Times New Roman"/>
              <a:cs typeface="Times New Roman"/>
            </a:endParaRPr>
          </a:p>
        </p:txBody>
      </p:sp>
      <p:sp>
        <p:nvSpPr>
          <p:cNvPr id="692" name="textbox 692"/>
          <p:cNvSpPr/>
          <p:nvPr/>
        </p:nvSpPr>
        <p:spPr>
          <a:xfrm>
            <a:off x="549871" y="2997453"/>
            <a:ext cx="1836420" cy="1047750"/>
          </a:xfrm>
          <a:prstGeom prst="rect">
            <a:avLst/>
          </a:prstGeom>
          <a:noFill/>
          <a:ln w="0" cap="flat">
            <a:noFill/>
            <a:prstDash val="solid"/>
            <a:miter lim="0"/>
          </a:ln>
        </p:spPr>
        <p:txBody>
          <a:bodyPr vert="horz" wrap="square" lIns="0" tIns="0" rIns="0" bIns="0"/>
          <a:lstStyle/>
          <a:p>
            <a:pPr algn="l" rtl="0" eaLnBrk="0">
              <a:lnSpc>
                <a:spcPct val="86206"/>
              </a:lnSpc>
              <a:tabLst/>
            </a:pPr>
            <a:endParaRPr sz="1100" dirty="0">
              <a:latin typeface="Arial"/>
              <a:ea typeface="Arial"/>
              <a:cs typeface="Arial"/>
            </a:endParaRPr>
          </a:p>
          <a:p>
            <a:pPr marL="182245" indent="-169545" algn="l" rtl="0" eaLnBrk="0">
              <a:lnSpc>
                <a:spcPct val="104000"/>
              </a:lnSpc>
              <a:tabLst/>
            </a:pP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Tür</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üç</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ayda</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bir</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değişim</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toplantıları</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eğitim</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kursları</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ve</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endüstri</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forumları</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düzenlemek</a:t>
            </a:r>
            <a:r>
              <a:rPr lang="en-GB" sz="1100" kern="0" spc="30" dirty="0">
                <a:solidFill>
                  <a:srgbClr val="404040">
                    <a:alpha val="100000"/>
                  </a:srgbClr>
                </a:solidFill>
                <a:latin typeface="Arial"/>
                <a:ea typeface="Arial"/>
                <a:cs typeface="Arial"/>
              </a:rPr>
              <a:t>.</a:t>
            </a:r>
          </a:p>
          <a:p>
            <a:pPr marL="182245" indent="-169545" algn="l" rtl="0" eaLnBrk="0">
              <a:lnSpc>
                <a:spcPct val="104000"/>
              </a:lnSpc>
              <a:tabLst/>
            </a:pPr>
            <a:endParaRPr lang="en-GB" sz="1100" kern="0" spc="30" dirty="0">
              <a:solidFill>
                <a:srgbClr val="404040">
                  <a:alpha val="100000"/>
                </a:srgbClr>
              </a:solidFill>
              <a:latin typeface="Arial"/>
              <a:ea typeface="Arial"/>
              <a:cs typeface="Arial"/>
            </a:endParaRPr>
          </a:p>
          <a:p>
            <a:pPr marL="182245" indent="-169545" algn="l" rtl="0" eaLnBrk="0">
              <a:lnSpc>
                <a:spcPct val="104000"/>
              </a:lnSpc>
              <a:tabLst/>
            </a:pPr>
            <a:r>
              <a:rPr lang="en-GB" sz="1100" kern="0" spc="30" dirty="0">
                <a:solidFill>
                  <a:srgbClr val="404040">
                    <a:alpha val="100000"/>
                  </a:srgbClr>
                </a:solidFill>
                <a:latin typeface="Arial"/>
                <a:ea typeface="Arial"/>
                <a:cs typeface="Arial"/>
              </a:rPr>
              <a:t>- Yer: </a:t>
            </a:r>
            <a:r>
              <a:rPr lang="en-GB" sz="1100" kern="0" spc="30" dirty="0" err="1">
                <a:solidFill>
                  <a:srgbClr val="404040">
                    <a:alpha val="100000"/>
                  </a:srgbClr>
                </a:solidFill>
                <a:latin typeface="Arial"/>
                <a:ea typeface="Arial"/>
                <a:cs typeface="Arial"/>
              </a:rPr>
              <a:t>hizmet</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merkezinde</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veya</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ortak</a:t>
            </a:r>
            <a:r>
              <a:rPr lang="en-GB" sz="1100" kern="0" spc="30" dirty="0">
                <a:solidFill>
                  <a:srgbClr val="404040">
                    <a:alpha val="100000"/>
                  </a:srgbClr>
                </a:solidFill>
                <a:latin typeface="Arial"/>
                <a:ea typeface="Arial"/>
                <a:cs typeface="Arial"/>
              </a:rPr>
              <a:t> </a:t>
            </a:r>
            <a:r>
              <a:rPr lang="tr-TR" sz="1100" kern="0" spc="30" dirty="0">
                <a:solidFill>
                  <a:srgbClr val="404040">
                    <a:alpha val="100000"/>
                  </a:srgbClr>
                </a:solidFill>
                <a:latin typeface="Arial"/>
                <a:ea typeface="Arial"/>
                <a:cs typeface="Arial"/>
              </a:rPr>
              <a:t>belirlenecek alanda</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düzenlenir</a:t>
            </a:r>
            <a:r>
              <a:rPr lang="en-GB" sz="1100" kern="0" spc="30" dirty="0">
                <a:solidFill>
                  <a:srgbClr val="404040">
                    <a:alpha val="100000"/>
                  </a:srgbClr>
                </a:solidFill>
                <a:latin typeface="Arial"/>
                <a:ea typeface="Arial"/>
                <a:cs typeface="Arial"/>
              </a:rPr>
              <a:t>.</a:t>
            </a:r>
          </a:p>
          <a:p>
            <a:pPr marL="182245" indent="-169545" algn="l" rtl="0" eaLnBrk="0">
              <a:lnSpc>
                <a:spcPct val="104000"/>
              </a:lnSpc>
              <a:tabLst/>
            </a:pPr>
            <a:endParaRPr lang="en-GB" sz="1100" kern="0" spc="30" dirty="0">
              <a:solidFill>
                <a:srgbClr val="404040">
                  <a:alpha val="100000"/>
                </a:srgbClr>
              </a:solidFill>
              <a:latin typeface="Arial"/>
              <a:ea typeface="Arial"/>
              <a:cs typeface="Arial"/>
            </a:endParaRPr>
          </a:p>
          <a:p>
            <a:pPr marL="182245" indent="-169545" algn="l" rtl="0" eaLnBrk="0">
              <a:lnSpc>
                <a:spcPct val="104000"/>
              </a:lnSpc>
              <a:tabLst/>
            </a:pPr>
            <a:endParaRPr lang="en-GB" sz="1100" kern="0" spc="30" dirty="0">
              <a:solidFill>
                <a:srgbClr val="404040">
                  <a:alpha val="100000"/>
                </a:srgbClr>
              </a:solidFill>
              <a:latin typeface="Arial"/>
              <a:ea typeface="Arial"/>
              <a:cs typeface="Arial"/>
            </a:endParaRPr>
          </a:p>
          <a:p>
            <a:pPr marL="182245" indent="-169545" algn="l" rtl="0" eaLnBrk="0">
              <a:lnSpc>
                <a:spcPct val="104000"/>
              </a:lnSpc>
              <a:tabLst/>
            </a:pP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Sıklık</a:t>
            </a:r>
            <a:r>
              <a:rPr lang="en-GB" sz="1100" kern="0" spc="30" dirty="0">
                <a:solidFill>
                  <a:srgbClr val="404040">
                    <a:alpha val="100000"/>
                  </a:srgbClr>
                </a:solidFill>
                <a:latin typeface="Arial"/>
                <a:ea typeface="Arial"/>
                <a:cs typeface="Arial"/>
              </a:rPr>
              <a:t>: her </a:t>
            </a:r>
            <a:r>
              <a:rPr lang="en-GB" sz="1100" kern="0" spc="30" dirty="0" err="1">
                <a:solidFill>
                  <a:srgbClr val="404040">
                    <a:alpha val="100000"/>
                  </a:srgbClr>
                </a:solidFill>
                <a:latin typeface="Arial"/>
                <a:ea typeface="Arial"/>
                <a:cs typeface="Arial"/>
              </a:rPr>
              <a:t>üç</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ayda</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bir</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en</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az</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bir</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büyük</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çevrimdışı</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etkinlik</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düzenle</a:t>
            </a:r>
            <a:r>
              <a:rPr lang="tr-TR" sz="1100" kern="0" spc="30" dirty="0" err="1">
                <a:solidFill>
                  <a:srgbClr val="404040">
                    <a:alpha val="100000"/>
                  </a:srgbClr>
                </a:solidFill>
                <a:latin typeface="Arial"/>
                <a:ea typeface="Arial"/>
                <a:cs typeface="Arial"/>
              </a:rPr>
              <a:t>necek</a:t>
            </a:r>
            <a:endParaRPr sz="1100" dirty="0">
              <a:latin typeface="Times New Roman"/>
              <a:ea typeface="Times New Roman"/>
              <a:cs typeface="Times New Roman"/>
            </a:endParaRPr>
          </a:p>
        </p:txBody>
      </p:sp>
      <p:sp>
        <p:nvSpPr>
          <p:cNvPr id="694" name="textbox 694"/>
          <p:cNvSpPr/>
          <p:nvPr/>
        </p:nvSpPr>
        <p:spPr>
          <a:xfrm>
            <a:off x="5110111" y="2997453"/>
            <a:ext cx="1845945" cy="2271396"/>
          </a:xfrm>
          <a:prstGeom prst="rect">
            <a:avLst/>
          </a:prstGeom>
          <a:noFill/>
          <a:ln w="0" cap="flat">
            <a:noFill/>
            <a:prstDash val="solid"/>
            <a:miter lim="0"/>
          </a:ln>
        </p:spPr>
        <p:txBody>
          <a:bodyPr vert="horz" wrap="square" lIns="0" tIns="0" rIns="0" bIns="0"/>
          <a:lstStyle/>
          <a:p>
            <a:pPr algn="l" rtl="0" eaLnBrk="0">
              <a:lnSpc>
                <a:spcPct val="79447"/>
              </a:lnSpc>
              <a:tabLst/>
            </a:pPr>
            <a:endParaRPr lang="en-US" sz="1100" dirty="0">
              <a:latin typeface="Arial"/>
              <a:ea typeface="Arial"/>
              <a:cs typeface="Arial"/>
            </a:endParaRPr>
          </a:p>
          <a:p>
            <a:pPr algn="l" rtl="0" eaLnBrk="0">
              <a:lnSpc>
                <a:spcPct val="79447"/>
              </a:lnSpc>
              <a:tabLst/>
            </a:pPr>
            <a:r>
              <a:rPr lang="en-US" sz="1100" dirty="0">
                <a:latin typeface="Arial"/>
                <a:ea typeface="Arial"/>
                <a:cs typeface="Arial"/>
              </a:rPr>
              <a:t>- </a:t>
            </a:r>
            <a:r>
              <a:rPr lang="en-US" sz="1100" dirty="0" err="1">
                <a:latin typeface="Arial"/>
                <a:ea typeface="Arial"/>
                <a:cs typeface="Arial"/>
              </a:rPr>
              <a:t>İçerik</a:t>
            </a:r>
            <a:r>
              <a:rPr lang="en-US" sz="1100" dirty="0">
                <a:latin typeface="Arial"/>
                <a:ea typeface="Arial"/>
                <a:cs typeface="Arial"/>
              </a:rPr>
              <a:t>: </a:t>
            </a:r>
            <a:r>
              <a:rPr lang="en-US" sz="1100" dirty="0" err="1">
                <a:latin typeface="Arial"/>
                <a:ea typeface="Arial"/>
                <a:cs typeface="Arial"/>
              </a:rPr>
              <a:t>Sosyal</a:t>
            </a:r>
            <a:r>
              <a:rPr lang="en-US" sz="1100" dirty="0">
                <a:latin typeface="Arial"/>
                <a:ea typeface="Arial"/>
                <a:cs typeface="Arial"/>
              </a:rPr>
              <a:t> </a:t>
            </a:r>
            <a:r>
              <a:rPr lang="en-US" sz="1100" dirty="0" err="1">
                <a:latin typeface="Arial"/>
                <a:ea typeface="Arial"/>
                <a:cs typeface="Arial"/>
              </a:rPr>
              <a:t>sorumluluğu</a:t>
            </a:r>
            <a:r>
              <a:rPr lang="en-US" sz="1100" dirty="0">
                <a:latin typeface="Arial"/>
                <a:ea typeface="Arial"/>
                <a:cs typeface="Arial"/>
              </a:rPr>
              <a:t> </a:t>
            </a:r>
            <a:r>
              <a:rPr lang="en-US" sz="1100" dirty="0" err="1">
                <a:latin typeface="Arial"/>
                <a:ea typeface="Arial"/>
                <a:cs typeface="Arial"/>
              </a:rPr>
              <a:t>artırmak</a:t>
            </a:r>
            <a:r>
              <a:rPr lang="en-US" sz="1100" dirty="0">
                <a:latin typeface="Arial"/>
                <a:ea typeface="Arial"/>
                <a:cs typeface="Arial"/>
              </a:rPr>
              <a:t> </a:t>
            </a:r>
            <a:r>
              <a:rPr lang="en-US" sz="1100" dirty="0" err="1">
                <a:latin typeface="Arial"/>
                <a:ea typeface="Arial"/>
                <a:cs typeface="Arial"/>
              </a:rPr>
              <a:t>için</a:t>
            </a:r>
            <a:r>
              <a:rPr lang="en-US" sz="1100" dirty="0">
                <a:latin typeface="Arial"/>
                <a:ea typeface="Arial"/>
                <a:cs typeface="Arial"/>
              </a:rPr>
              <a:t> </a:t>
            </a:r>
            <a:r>
              <a:rPr lang="en-US" sz="1100" dirty="0" err="1">
                <a:latin typeface="Arial"/>
                <a:ea typeface="Arial"/>
                <a:cs typeface="Arial"/>
              </a:rPr>
              <a:t>çevre</a:t>
            </a:r>
            <a:r>
              <a:rPr lang="en-US" sz="1100" dirty="0">
                <a:latin typeface="Arial"/>
                <a:ea typeface="Arial"/>
                <a:cs typeface="Arial"/>
              </a:rPr>
              <a:t> </a:t>
            </a:r>
            <a:r>
              <a:rPr lang="en-US" sz="1100" dirty="0" err="1">
                <a:latin typeface="Arial"/>
                <a:ea typeface="Arial"/>
                <a:cs typeface="Arial"/>
              </a:rPr>
              <a:t>koruma</a:t>
            </a:r>
            <a:r>
              <a:rPr lang="en-US" sz="1100" dirty="0">
                <a:latin typeface="Arial"/>
                <a:ea typeface="Arial"/>
                <a:cs typeface="Arial"/>
              </a:rPr>
              <a:t> </a:t>
            </a:r>
            <a:r>
              <a:rPr lang="en-US" sz="1100" dirty="0" err="1">
                <a:latin typeface="Arial"/>
                <a:ea typeface="Arial"/>
                <a:cs typeface="Arial"/>
              </a:rPr>
              <a:t>eylemi</a:t>
            </a:r>
            <a:r>
              <a:rPr lang="en-US" sz="1100" dirty="0">
                <a:latin typeface="Arial"/>
                <a:ea typeface="Arial"/>
                <a:cs typeface="Arial"/>
              </a:rPr>
              <a:t>, </a:t>
            </a:r>
            <a:r>
              <a:rPr lang="en-US" sz="1100" dirty="0" err="1">
                <a:latin typeface="Arial"/>
                <a:ea typeface="Arial"/>
                <a:cs typeface="Arial"/>
              </a:rPr>
              <a:t>eğitim</a:t>
            </a:r>
            <a:r>
              <a:rPr lang="en-US" sz="1100" dirty="0">
                <a:latin typeface="Arial"/>
                <a:ea typeface="Arial"/>
                <a:cs typeface="Arial"/>
              </a:rPr>
              <a:t> </a:t>
            </a:r>
            <a:r>
              <a:rPr lang="en-US" sz="1100" dirty="0" err="1">
                <a:latin typeface="Arial"/>
                <a:ea typeface="Arial"/>
                <a:cs typeface="Arial"/>
              </a:rPr>
              <a:t>desteği</a:t>
            </a:r>
            <a:r>
              <a:rPr lang="en-US" sz="1100" dirty="0">
                <a:latin typeface="Arial"/>
                <a:ea typeface="Arial"/>
                <a:cs typeface="Arial"/>
              </a:rPr>
              <a:t> vb. </a:t>
            </a:r>
            <a:r>
              <a:rPr lang="en-US" sz="1100" dirty="0" err="1">
                <a:latin typeface="Arial"/>
                <a:ea typeface="Arial"/>
                <a:cs typeface="Arial"/>
              </a:rPr>
              <a:t>gibi</a:t>
            </a:r>
            <a:r>
              <a:rPr lang="en-US" sz="1100" dirty="0">
                <a:latin typeface="Arial"/>
                <a:ea typeface="Arial"/>
                <a:cs typeface="Arial"/>
              </a:rPr>
              <a:t> </a:t>
            </a:r>
            <a:r>
              <a:rPr lang="en-US" sz="1100" dirty="0" err="1">
                <a:latin typeface="Arial"/>
                <a:ea typeface="Arial"/>
                <a:cs typeface="Arial"/>
              </a:rPr>
              <a:t>toplum</a:t>
            </a:r>
            <a:r>
              <a:rPr lang="en-US" sz="1100" dirty="0">
                <a:latin typeface="Arial"/>
                <a:ea typeface="Arial"/>
                <a:cs typeface="Arial"/>
              </a:rPr>
              <a:t> </a:t>
            </a:r>
            <a:r>
              <a:rPr lang="en-US" sz="1100" dirty="0" err="1">
                <a:latin typeface="Arial"/>
                <a:ea typeface="Arial"/>
                <a:cs typeface="Arial"/>
              </a:rPr>
              <a:t>hizmeti</a:t>
            </a:r>
            <a:r>
              <a:rPr lang="en-US" sz="1100" dirty="0">
                <a:latin typeface="Arial"/>
                <a:ea typeface="Arial"/>
                <a:cs typeface="Arial"/>
              </a:rPr>
              <a:t> </a:t>
            </a:r>
            <a:r>
              <a:rPr lang="en-US" sz="1100" dirty="0" err="1">
                <a:latin typeface="Arial"/>
                <a:ea typeface="Arial"/>
                <a:cs typeface="Arial"/>
              </a:rPr>
              <a:t>faaliyetleri</a:t>
            </a:r>
            <a:r>
              <a:rPr lang="en-US" sz="1100" dirty="0">
                <a:latin typeface="Arial"/>
                <a:ea typeface="Arial"/>
                <a:cs typeface="Arial"/>
              </a:rPr>
              <a:t> </a:t>
            </a:r>
            <a:r>
              <a:rPr lang="en-US" sz="1100" dirty="0" err="1">
                <a:latin typeface="Arial"/>
                <a:ea typeface="Arial"/>
                <a:cs typeface="Arial"/>
              </a:rPr>
              <a:t>düzenle</a:t>
            </a:r>
            <a:r>
              <a:rPr lang="tr-TR" sz="1100" dirty="0" err="1">
                <a:latin typeface="Arial"/>
                <a:ea typeface="Arial"/>
                <a:cs typeface="Arial"/>
              </a:rPr>
              <a:t>necektir</a:t>
            </a:r>
            <a:r>
              <a:rPr lang="en-US" sz="1100" dirty="0">
                <a:latin typeface="Arial"/>
                <a:ea typeface="Arial"/>
                <a:cs typeface="Arial"/>
              </a:rPr>
              <a:t>.</a:t>
            </a:r>
          </a:p>
          <a:p>
            <a:pPr algn="l" rtl="0" eaLnBrk="0">
              <a:lnSpc>
                <a:spcPct val="79447"/>
              </a:lnSpc>
              <a:tabLst/>
            </a:pPr>
            <a:endParaRPr lang="en-US" sz="1100" dirty="0">
              <a:latin typeface="Arial"/>
              <a:ea typeface="Arial"/>
              <a:cs typeface="Arial"/>
            </a:endParaRPr>
          </a:p>
          <a:p>
            <a:pPr algn="l" rtl="0" eaLnBrk="0">
              <a:lnSpc>
                <a:spcPct val="79447"/>
              </a:lnSpc>
              <a:tabLst/>
            </a:pPr>
            <a:endParaRPr lang="en-US" sz="1100" dirty="0">
              <a:latin typeface="Arial"/>
              <a:ea typeface="Arial"/>
              <a:cs typeface="Arial"/>
            </a:endParaRPr>
          </a:p>
          <a:p>
            <a:pPr algn="l" rtl="0" eaLnBrk="0">
              <a:lnSpc>
                <a:spcPct val="79447"/>
              </a:lnSpc>
              <a:tabLst/>
            </a:pPr>
            <a:r>
              <a:rPr lang="en-US" sz="1100" dirty="0">
                <a:latin typeface="Arial"/>
                <a:ea typeface="Arial"/>
                <a:cs typeface="Arial"/>
              </a:rPr>
              <a:t>- </a:t>
            </a:r>
            <a:r>
              <a:rPr lang="en-US" sz="1100" dirty="0" err="1">
                <a:latin typeface="Arial"/>
                <a:ea typeface="Arial"/>
                <a:cs typeface="Arial"/>
              </a:rPr>
              <a:t>Sıklık</a:t>
            </a:r>
            <a:r>
              <a:rPr lang="en-US" sz="1100" dirty="0">
                <a:latin typeface="Arial"/>
                <a:ea typeface="Arial"/>
                <a:cs typeface="Arial"/>
              </a:rPr>
              <a:t>: Üyeleri </a:t>
            </a:r>
            <a:r>
              <a:rPr lang="en-US" sz="1100" dirty="0" err="1">
                <a:latin typeface="Arial"/>
                <a:ea typeface="Arial"/>
                <a:cs typeface="Arial"/>
              </a:rPr>
              <a:t>katılmaya</a:t>
            </a:r>
            <a:r>
              <a:rPr lang="en-US" sz="1100" dirty="0">
                <a:latin typeface="Arial"/>
                <a:ea typeface="Arial"/>
                <a:cs typeface="Arial"/>
              </a:rPr>
              <a:t> </a:t>
            </a:r>
            <a:r>
              <a:rPr lang="en-US" sz="1100" dirty="0" err="1">
                <a:latin typeface="Arial"/>
                <a:ea typeface="Arial"/>
                <a:cs typeface="Arial"/>
              </a:rPr>
              <a:t>teşvik</a:t>
            </a:r>
            <a:r>
              <a:rPr lang="en-US" sz="1100" dirty="0">
                <a:latin typeface="Arial"/>
                <a:ea typeface="Arial"/>
                <a:cs typeface="Arial"/>
              </a:rPr>
              <a:t> </a:t>
            </a:r>
            <a:r>
              <a:rPr lang="en-US" sz="1100" dirty="0" err="1">
                <a:latin typeface="Arial"/>
                <a:ea typeface="Arial"/>
                <a:cs typeface="Arial"/>
              </a:rPr>
              <a:t>etmek</a:t>
            </a:r>
            <a:r>
              <a:rPr lang="en-US" sz="1100" dirty="0">
                <a:latin typeface="Arial"/>
                <a:ea typeface="Arial"/>
                <a:cs typeface="Arial"/>
              </a:rPr>
              <a:t> </a:t>
            </a:r>
            <a:r>
              <a:rPr lang="en-US" sz="1100" dirty="0" err="1">
                <a:latin typeface="Arial"/>
                <a:ea typeface="Arial"/>
                <a:cs typeface="Arial"/>
              </a:rPr>
              <a:t>için</a:t>
            </a:r>
            <a:r>
              <a:rPr lang="en-US" sz="1100" dirty="0">
                <a:latin typeface="Arial"/>
                <a:ea typeface="Arial"/>
                <a:cs typeface="Arial"/>
              </a:rPr>
              <a:t> </a:t>
            </a:r>
            <a:r>
              <a:rPr lang="en-US" sz="1100" dirty="0" err="1">
                <a:latin typeface="Arial"/>
                <a:ea typeface="Arial"/>
                <a:cs typeface="Arial"/>
              </a:rPr>
              <a:t>yılda</a:t>
            </a:r>
            <a:r>
              <a:rPr lang="en-US" sz="1100" dirty="0">
                <a:latin typeface="Arial"/>
                <a:ea typeface="Arial"/>
                <a:cs typeface="Arial"/>
              </a:rPr>
              <a:t> </a:t>
            </a:r>
            <a:r>
              <a:rPr lang="en-US" sz="1100" dirty="0" err="1">
                <a:latin typeface="Arial"/>
                <a:ea typeface="Arial"/>
                <a:cs typeface="Arial"/>
              </a:rPr>
              <a:t>iki</a:t>
            </a:r>
            <a:r>
              <a:rPr lang="en-US" sz="1100" dirty="0">
                <a:latin typeface="Arial"/>
                <a:ea typeface="Arial"/>
                <a:cs typeface="Arial"/>
              </a:rPr>
              <a:t> </a:t>
            </a:r>
            <a:r>
              <a:rPr lang="en-US" sz="1100" dirty="0" err="1">
                <a:latin typeface="Arial"/>
                <a:ea typeface="Arial"/>
                <a:cs typeface="Arial"/>
              </a:rPr>
              <a:t>kez</a:t>
            </a:r>
            <a:r>
              <a:rPr lang="en-US" sz="1100" dirty="0">
                <a:latin typeface="Arial"/>
                <a:ea typeface="Arial"/>
                <a:cs typeface="Arial"/>
              </a:rPr>
              <a:t> </a:t>
            </a:r>
            <a:r>
              <a:rPr lang="en-US" sz="1100" dirty="0" err="1">
                <a:latin typeface="Arial"/>
                <a:ea typeface="Arial"/>
                <a:cs typeface="Arial"/>
              </a:rPr>
              <a:t>büyük</a:t>
            </a:r>
            <a:r>
              <a:rPr lang="en-US" sz="1100" dirty="0">
                <a:latin typeface="Arial"/>
                <a:ea typeface="Arial"/>
                <a:cs typeface="Arial"/>
              </a:rPr>
              <a:t> </a:t>
            </a:r>
            <a:r>
              <a:rPr lang="en-US" sz="1100" dirty="0" err="1">
                <a:latin typeface="Arial"/>
                <a:ea typeface="Arial"/>
                <a:cs typeface="Arial"/>
              </a:rPr>
              <a:t>ölçekli</a:t>
            </a:r>
            <a:r>
              <a:rPr lang="en-US" sz="1100" dirty="0">
                <a:latin typeface="Arial"/>
                <a:ea typeface="Arial"/>
                <a:cs typeface="Arial"/>
              </a:rPr>
              <a:t> </a:t>
            </a:r>
            <a:r>
              <a:rPr lang="en-US" sz="1100" dirty="0" err="1">
                <a:latin typeface="Arial"/>
                <a:ea typeface="Arial"/>
                <a:cs typeface="Arial"/>
              </a:rPr>
              <a:t>kamu</a:t>
            </a:r>
            <a:r>
              <a:rPr lang="en-US" sz="1100" dirty="0">
                <a:latin typeface="Arial"/>
                <a:ea typeface="Arial"/>
                <a:cs typeface="Arial"/>
              </a:rPr>
              <a:t> </a:t>
            </a:r>
            <a:r>
              <a:rPr lang="en-US" sz="1100" dirty="0" err="1">
                <a:latin typeface="Arial"/>
                <a:ea typeface="Arial"/>
                <a:cs typeface="Arial"/>
              </a:rPr>
              <a:t>yararı</a:t>
            </a:r>
            <a:r>
              <a:rPr lang="en-US" sz="1100" dirty="0">
                <a:latin typeface="Arial"/>
                <a:ea typeface="Arial"/>
                <a:cs typeface="Arial"/>
              </a:rPr>
              <a:t> </a:t>
            </a:r>
            <a:r>
              <a:rPr lang="en-US" sz="1100" dirty="0" err="1">
                <a:latin typeface="Arial"/>
                <a:ea typeface="Arial"/>
                <a:cs typeface="Arial"/>
              </a:rPr>
              <a:t>faaliyetleri</a:t>
            </a:r>
            <a:r>
              <a:rPr lang="en-US" sz="1100" dirty="0">
                <a:latin typeface="Arial"/>
                <a:ea typeface="Arial"/>
                <a:cs typeface="Arial"/>
              </a:rPr>
              <a:t> </a:t>
            </a:r>
            <a:r>
              <a:rPr lang="en-US" sz="1100" dirty="0" err="1">
                <a:latin typeface="Arial"/>
                <a:ea typeface="Arial"/>
                <a:cs typeface="Arial"/>
              </a:rPr>
              <a:t>düzenle</a:t>
            </a:r>
            <a:r>
              <a:rPr lang="tr-TR" sz="1100" dirty="0" err="1">
                <a:latin typeface="Arial"/>
                <a:ea typeface="Arial"/>
                <a:cs typeface="Arial"/>
              </a:rPr>
              <a:t>necektir</a:t>
            </a:r>
            <a:r>
              <a:rPr lang="tr-TR" sz="1100" dirty="0">
                <a:latin typeface="Arial"/>
                <a:ea typeface="Arial"/>
                <a:cs typeface="Arial"/>
              </a:rPr>
              <a:t>.</a:t>
            </a:r>
            <a:endParaRPr lang="en-US" sz="1100" dirty="0">
              <a:latin typeface="Times New Roman"/>
              <a:ea typeface="Times New Roman"/>
              <a:cs typeface="Times New Roman"/>
            </a:endParaRPr>
          </a:p>
        </p:txBody>
      </p:sp>
      <p:sp>
        <p:nvSpPr>
          <p:cNvPr id="696" name="textbox 696"/>
          <p:cNvSpPr/>
          <p:nvPr/>
        </p:nvSpPr>
        <p:spPr>
          <a:xfrm>
            <a:off x="7390574" y="2997377"/>
            <a:ext cx="1836420" cy="2397407"/>
          </a:xfrm>
          <a:prstGeom prst="rect">
            <a:avLst/>
          </a:prstGeom>
          <a:noFill/>
          <a:ln w="0" cap="flat">
            <a:noFill/>
            <a:prstDash val="solid"/>
            <a:miter lim="0"/>
          </a:ln>
        </p:spPr>
        <p:txBody>
          <a:bodyPr vert="horz" wrap="square" lIns="0" tIns="0" rIns="0" bIns="0"/>
          <a:lstStyle/>
          <a:p>
            <a:pPr algn="l" rtl="0" eaLnBrk="0">
              <a:lnSpc>
                <a:spcPct val="80022"/>
              </a:lnSpc>
              <a:tabLst/>
            </a:pPr>
            <a:endParaRPr sz="1100" dirty="0">
              <a:latin typeface="Arial"/>
              <a:ea typeface="Arial"/>
              <a:cs typeface="Arial"/>
            </a:endParaRPr>
          </a:p>
          <a:p>
            <a:pPr marL="179070" indent="-167004" algn="l" rtl="0" eaLnBrk="0">
              <a:lnSpc>
                <a:spcPct val="113000"/>
              </a:lnSpc>
              <a:tabLst/>
            </a:pPr>
            <a:r>
              <a:rPr lang="en-GB" sz="1100" kern="0" spc="30" dirty="0">
                <a:solidFill>
                  <a:srgbClr val="404040">
                    <a:alpha val="100000"/>
                  </a:srgbClr>
                </a:solidFill>
                <a:latin typeface="Arial"/>
                <a:ea typeface="Arial"/>
                <a:cs typeface="Arial"/>
              </a:rPr>
              <a:t>- Amaç: </a:t>
            </a:r>
            <a:r>
              <a:rPr lang="en-GB" sz="1100" kern="0" spc="30" dirty="0" err="1">
                <a:solidFill>
                  <a:srgbClr val="404040">
                    <a:alpha val="100000"/>
                  </a:srgbClr>
                </a:solidFill>
                <a:latin typeface="Arial"/>
                <a:ea typeface="Arial"/>
                <a:cs typeface="Arial"/>
              </a:rPr>
              <a:t>Yerel</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üniversiteler</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araştırma</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kurumları</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ve</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ticaret</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birlikleri</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ile</a:t>
            </a:r>
            <a:r>
              <a:rPr lang="en-GB" sz="1100" kern="0" spc="30" dirty="0">
                <a:solidFill>
                  <a:srgbClr val="404040">
                    <a:alpha val="100000"/>
                  </a:srgbClr>
                </a:solidFill>
                <a:latin typeface="Arial"/>
                <a:ea typeface="Arial"/>
                <a:cs typeface="Arial"/>
              </a:rPr>
              <a:t> </a:t>
            </a:r>
            <a:r>
              <a:rPr lang="tr-TR" sz="1100" kern="0" spc="30" dirty="0">
                <a:solidFill>
                  <a:srgbClr val="404040">
                    <a:alpha val="100000"/>
                  </a:srgbClr>
                </a:solidFill>
                <a:latin typeface="Arial"/>
                <a:ea typeface="Arial"/>
                <a:cs typeface="Arial"/>
              </a:rPr>
              <a:t>işbirliği </a:t>
            </a:r>
            <a:r>
              <a:rPr lang="en-GB" sz="1100" kern="0" spc="30" dirty="0" err="1">
                <a:solidFill>
                  <a:srgbClr val="404040">
                    <a:alpha val="100000"/>
                  </a:srgbClr>
                </a:solidFill>
                <a:latin typeface="Arial"/>
                <a:ea typeface="Arial"/>
                <a:cs typeface="Arial"/>
              </a:rPr>
              <a:t>kurmak</a:t>
            </a:r>
            <a:r>
              <a:rPr lang="en-GB" sz="1100" kern="0" spc="30" dirty="0">
                <a:solidFill>
                  <a:srgbClr val="404040">
                    <a:alpha val="100000"/>
                  </a:srgbClr>
                </a:solidFill>
                <a:latin typeface="Arial"/>
                <a:ea typeface="Arial"/>
                <a:cs typeface="Arial"/>
              </a:rPr>
              <a:t>.</a:t>
            </a:r>
          </a:p>
          <a:p>
            <a:pPr marL="179070" indent="-167004" algn="l" rtl="0" eaLnBrk="0">
              <a:lnSpc>
                <a:spcPct val="113000"/>
              </a:lnSpc>
              <a:tabLst/>
            </a:pPr>
            <a:endParaRPr lang="en-GB" sz="1100" kern="0" spc="30" dirty="0">
              <a:solidFill>
                <a:srgbClr val="404040">
                  <a:alpha val="100000"/>
                </a:srgbClr>
              </a:solidFill>
              <a:latin typeface="Arial"/>
              <a:ea typeface="Arial"/>
              <a:cs typeface="Arial"/>
            </a:endParaRPr>
          </a:p>
          <a:p>
            <a:pPr marL="179070" indent="-167004" algn="l" rtl="0" eaLnBrk="0">
              <a:lnSpc>
                <a:spcPct val="113000"/>
              </a:lnSpc>
              <a:tabLst/>
            </a:pPr>
            <a:endParaRPr lang="en-GB" sz="1100" kern="0" spc="30" dirty="0">
              <a:solidFill>
                <a:srgbClr val="404040">
                  <a:alpha val="100000"/>
                </a:srgbClr>
              </a:solidFill>
              <a:latin typeface="Arial"/>
              <a:ea typeface="Arial"/>
              <a:cs typeface="Arial"/>
            </a:endParaRPr>
          </a:p>
          <a:p>
            <a:pPr marL="179070" indent="-167004" algn="l" rtl="0" eaLnBrk="0">
              <a:lnSpc>
                <a:spcPct val="113000"/>
              </a:lnSpc>
              <a:tabLst/>
            </a:pP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İçerik</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Ortak</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projeler</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yürütmek</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ve</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ortaklaşa</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seminerler</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ve</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eğitim</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kursları</a:t>
            </a:r>
            <a:r>
              <a:rPr lang="en-GB" sz="1100" kern="0" spc="30" dirty="0">
                <a:solidFill>
                  <a:srgbClr val="404040">
                    <a:alpha val="100000"/>
                  </a:srgbClr>
                </a:solidFill>
                <a:latin typeface="Arial"/>
                <a:ea typeface="Arial"/>
                <a:cs typeface="Arial"/>
              </a:rPr>
              <a:t> </a:t>
            </a:r>
            <a:r>
              <a:rPr lang="en-GB" sz="1100" kern="0" spc="30" dirty="0" err="1">
                <a:solidFill>
                  <a:srgbClr val="404040">
                    <a:alpha val="100000"/>
                  </a:srgbClr>
                </a:solidFill>
                <a:latin typeface="Arial"/>
                <a:ea typeface="Arial"/>
                <a:cs typeface="Arial"/>
              </a:rPr>
              <a:t>düzenlemek</a:t>
            </a:r>
            <a:r>
              <a:rPr lang="en-GB" sz="1100" kern="0" spc="30" dirty="0">
                <a:solidFill>
                  <a:srgbClr val="404040">
                    <a:alpha val="100000"/>
                  </a:srgbClr>
                </a:solidFill>
                <a:latin typeface="Arial"/>
                <a:ea typeface="Arial"/>
                <a:cs typeface="Arial"/>
              </a:rPr>
              <a:t>.</a:t>
            </a:r>
            <a:endParaRPr sz="1100" dirty="0">
              <a:latin typeface="Times New Roman"/>
              <a:ea typeface="Times New Roman"/>
              <a:cs typeface="Times New Roman"/>
            </a:endParaRPr>
          </a:p>
        </p:txBody>
      </p:sp>
      <p:sp>
        <p:nvSpPr>
          <p:cNvPr id="698" name="textbox 698"/>
          <p:cNvSpPr/>
          <p:nvPr/>
        </p:nvSpPr>
        <p:spPr>
          <a:xfrm>
            <a:off x="9669043" y="2997453"/>
            <a:ext cx="1837054" cy="2271396"/>
          </a:xfrm>
          <a:prstGeom prst="rect">
            <a:avLst/>
          </a:prstGeom>
          <a:noFill/>
          <a:ln w="0" cap="flat">
            <a:noFill/>
            <a:prstDash val="solid"/>
            <a:miter lim="0"/>
          </a:ln>
        </p:spPr>
        <p:txBody>
          <a:bodyPr vert="horz" wrap="square" lIns="0" tIns="0" rIns="0" bIns="0"/>
          <a:lstStyle/>
          <a:p>
            <a:pPr algn="l" rtl="0" eaLnBrk="0">
              <a:lnSpc>
                <a:spcPct val="81039"/>
              </a:lnSpc>
              <a:tabLst/>
            </a:pPr>
            <a:endParaRPr sz="1100" dirty="0">
              <a:latin typeface="Arial"/>
              <a:ea typeface="Arial"/>
              <a:cs typeface="Arial"/>
            </a:endParaRPr>
          </a:p>
          <a:p>
            <a:pPr marL="12700" algn="l" rtl="0" eaLnBrk="0">
              <a:lnSpc>
                <a:spcPct val="79000"/>
              </a:lnSpc>
              <a:tabLst/>
            </a:pPr>
            <a:r>
              <a:rPr lang="en-GB" sz="1100" kern="0" spc="0" dirty="0">
                <a:solidFill>
                  <a:srgbClr val="404040">
                    <a:alpha val="100000"/>
                  </a:srgbClr>
                </a:solidFill>
                <a:latin typeface="Arial"/>
                <a:ea typeface="Arial"/>
                <a:cs typeface="Arial"/>
              </a:rPr>
              <a:t>- Zaman: </a:t>
            </a:r>
            <a:r>
              <a:rPr lang="en-GB" sz="1100" kern="0" spc="0" dirty="0" err="1">
                <a:solidFill>
                  <a:srgbClr val="404040">
                    <a:alpha val="100000"/>
                  </a:srgbClr>
                </a:solidFill>
                <a:latin typeface="Arial"/>
                <a:ea typeface="Arial"/>
                <a:cs typeface="Arial"/>
              </a:rPr>
              <a:t>Aralık</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ayının</a:t>
            </a:r>
            <a:r>
              <a:rPr lang="en-GB" sz="1100" kern="0" spc="0" dirty="0">
                <a:solidFill>
                  <a:srgbClr val="404040">
                    <a:alpha val="100000"/>
                  </a:srgbClr>
                </a:solidFill>
                <a:latin typeface="Arial"/>
                <a:ea typeface="Arial"/>
                <a:cs typeface="Arial"/>
              </a:rPr>
              <a:t> son </a:t>
            </a:r>
            <a:r>
              <a:rPr lang="en-GB" sz="1100" kern="0" spc="0" dirty="0" err="1">
                <a:solidFill>
                  <a:srgbClr val="404040">
                    <a:alpha val="100000"/>
                  </a:srgbClr>
                </a:solidFill>
                <a:latin typeface="Arial"/>
                <a:ea typeface="Arial"/>
                <a:cs typeface="Arial"/>
              </a:rPr>
              <a:t>haftası</a:t>
            </a:r>
            <a:endParaRPr lang="en-GB" sz="1100" kern="0" spc="0" dirty="0">
              <a:solidFill>
                <a:srgbClr val="404040">
                  <a:alpha val="100000"/>
                </a:srgbClr>
              </a:solidFill>
              <a:latin typeface="Arial"/>
              <a:ea typeface="Arial"/>
              <a:cs typeface="Arial"/>
            </a:endParaRPr>
          </a:p>
          <a:p>
            <a:pPr marL="12700" algn="l" rtl="0" eaLnBrk="0">
              <a:lnSpc>
                <a:spcPct val="79000"/>
              </a:lnSpc>
              <a:tabLst/>
            </a:pP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İçerik</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Yıllık</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çalışma</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sonuçlarının</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raporlanması</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deneyim</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ve</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derslerin</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özetlenmesi</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ve</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gelecek</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yıl</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için</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bir</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sonraki</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hedefin</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planlanması</a:t>
            </a:r>
            <a:r>
              <a:rPr lang="en-GB" sz="1100" kern="0" spc="0" dirty="0">
                <a:solidFill>
                  <a:srgbClr val="404040">
                    <a:alpha val="100000"/>
                  </a:srgbClr>
                </a:solidFill>
                <a:latin typeface="Arial"/>
                <a:ea typeface="Arial"/>
                <a:cs typeface="Arial"/>
              </a:rPr>
              <a:t>.</a:t>
            </a:r>
          </a:p>
          <a:p>
            <a:pPr marL="12700" algn="l" rtl="0" eaLnBrk="0">
              <a:lnSpc>
                <a:spcPct val="79000"/>
              </a:lnSpc>
              <a:tabLst/>
            </a:pPr>
            <a:endParaRPr lang="en-GB" sz="1100" kern="0" spc="0" dirty="0">
              <a:solidFill>
                <a:srgbClr val="404040">
                  <a:alpha val="100000"/>
                </a:srgbClr>
              </a:solidFill>
              <a:latin typeface="Arial"/>
              <a:ea typeface="Arial"/>
              <a:cs typeface="Arial"/>
            </a:endParaRPr>
          </a:p>
          <a:p>
            <a:pPr marL="12700" algn="l" rtl="0" eaLnBrk="0">
              <a:lnSpc>
                <a:spcPct val="79000"/>
              </a:lnSpc>
              <a:tabLst/>
            </a:pPr>
            <a:endParaRPr lang="en-GB" sz="1100" kern="0" spc="0" dirty="0">
              <a:solidFill>
                <a:srgbClr val="404040">
                  <a:alpha val="100000"/>
                </a:srgbClr>
              </a:solidFill>
              <a:latin typeface="Arial"/>
              <a:ea typeface="Arial"/>
              <a:cs typeface="Arial"/>
            </a:endParaRPr>
          </a:p>
          <a:p>
            <a:pPr marL="12700" algn="l" rtl="0" eaLnBrk="0">
              <a:lnSpc>
                <a:spcPct val="79000"/>
              </a:lnSpc>
              <a:tabLst/>
            </a:pP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Katılımcı</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Tüm</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üyeler</a:t>
            </a:r>
            <a:r>
              <a:rPr lang="en-GB" sz="1100" kern="0" spc="0" dirty="0">
                <a:solidFill>
                  <a:srgbClr val="404040">
                    <a:alpha val="100000"/>
                  </a:srgbClr>
                </a:solidFill>
                <a:latin typeface="Arial"/>
                <a:ea typeface="Arial"/>
                <a:cs typeface="Arial"/>
              </a:rPr>
              <a:t> </a:t>
            </a:r>
            <a:r>
              <a:rPr lang="en-GB" sz="1100" kern="0" spc="0" dirty="0" err="1">
                <a:solidFill>
                  <a:srgbClr val="404040">
                    <a:alpha val="100000"/>
                  </a:srgbClr>
                </a:solidFill>
                <a:latin typeface="Arial"/>
                <a:ea typeface="Arial"/>
                <a:cs typeface="Arial"/>
              </a:rPr>
              <a:t>ve</a:t>
            </a:r>
            <a:r>
              <a:rPr lang="en-GB" sz="1100" kern="0" spc="0" dirty="0">
                <a:solidFill>
                  <a:srgbClr val="404040">
                    <a:alpha val="100000"/>
                  </a:srgbClr>
                </a:solidFill>
                <a:latin typeface="Arial"/>
                <a:ea typeface="Arial"/>
                <a:cs typeface="Arial"/>
              </a:rPr>
              <a:t> </a:t>
            </a:r>
            <a:r>
              <a:rPr lang="tr-TR" sz="1100" kern="0" spc="0" dirty="0">
                <a:solidFill>
                  <a:srgbClr val="404040">
                    <a:alpha val="100000"/>
                  </a:srgbClr>
                </a:solidFill>
                <a:latin typeface="Arial"/>
                <a:ea typeface="Arial"/>
                <a:cs typeface="Arial"/>
              </a:rPr>
              <a:t>paydaşlar</a:t>
            </a:r>
            <a:endParaRPr sz="1100" dirty="0">
              <a:latin typeface="Times New Roman"/>
              <a:ea typeface="Times New Roman"/>
              <a:cs typeface="Times New Roman"/>
            </a:endParaRPr>
          </a:p>
        </p:txBody>
      </p:sp>
      <p:sp>
        <p:nvSpPr>
          <p:cNvPr id="700" name="textbox 700"/>
          <p:cNvSpPr/>
          <p:nvPr/>
        </p:nvSpPr>
        <p:spPr>
          <a:xfrm>
            <a:off x="534464" y="581075"/>
            <a:ext cx="2558414" cy="195579"/>
          </a:xfrm>
          <a:prstGeom prst="rect">
            <a:avLst/>
          </a:prstGeom>
          <a:noFill/>
          <a:ln w="0" cap="flat">
            <a:noFill/>
            <a:prstDash val="solid"/>
            <a:miter lim="0"/>
          </a:ln>
        </p:spPr>
        <p:txBody>
          <a:bodyPr vert="horz" wrap="square" lIns="0" tIns="0" rIns="0" bIns="0"/>
          <a:lstStyle/>
          <a:p>
            <a:pPr algn="l" rtl="0" eaLnBrk="0">
              <a:lnSpc>
                <a:spcPct val="76446"/>
              </a:lnSpc>
              <a:tabLst/>
            </a:pPr>
            <a:endParaRPr sz="100" dirty="0">
              <a:latin typeface="Arial"/>
              <a:ea typeface="Arial"/>
              <a:cs typeface="Arial"/>
            </a:endParaRPr>
          </a:p>
          <a:p>
            <a:pPr marL="12700" algn="l" rtl="0" eaLnBrk="0">
              <a:lnSpc>
                <a:spcPct val="80000"/>
              </a:lnSpc>
              <a:tabLst/>
            </a:pPr>
            <a:r>
              <a:rPr lang="en-GB" sz="1400" kern="0" spc="250" dirty="0" err="1">
                <a:solidFill>
                  <a:srgbClr val="00000D">
                    <a:alpha val="100000"/>
                  </a:srgbClr>
                </a:solidFill>
                <a:latin typeface="Arial"/>
                <a:ea typeface="Arial"/>
                <a:cs typeface="Arial"/>
              </a:rPr>
              <a:t>offIine</a:t>
            </a:r>
            <a:r>
              <a:rPr lang="en-GB" sz="1400" kern="0" spc="250" dirty="0">
                <a:solidFill>
                  <a:srgbClr val="00000D">
                    <a:alpha val="100000"/>
                  </a:srgbClr>
                </a:solidFill>
                <a:latin typeface="Arial"/>
                <a:ea typeface="Arial"/>
                <a:cs typeface="Arial"/>
              </a:rPr>
              <a:t> </a:t>
            </a:r>
            <a:r>
              <a:rPr lang="en-GB" sz="1400" kern="0" spc="250" dirty="0" err="1">
                <a:solidFill>
                  <a:srgbClr val="00000D">
                    <a:alpha val="100000"/>
                  </a:srgbClr>
                </a:solidFill>
                <a:latin typeface="Arial"/>
                <a:ea typeface="Arial"/>
                <a:cs typeface="Arial"/>
              </a:rPr>
              <a:t>operasyon</a:t>
            </a:r>
            <a:r>
              <a:rPr lang="en-GB" sz="1400" kern="0" spc="250" dirty="0">
                <a:solidFill>
                  <a:srgbClr val="00000D">
                    <a:alpha val="100000"/>
                  </a:srgbClr>
                </a:solidFill>
                <a:latin typeface="Arial"/>
                <a:ea typeface="Arial"/>
                <a:cs typeface="Arial"/>
              </a:rPr>
              <a:t> </a:t>
            </a:r>
            <a:r>
              <a:rPr lang="en-GB" sz="1400" kern="0" spc="250" dirty="0" err="1">
                <a:solidFill>
                  <a:srgbClr val="00000D">
                    <a:alpha val="100000"/>
                  </a:srgbClr>
                </a:solidFill>
                <a:latin typeface="Arial"/>
                <a:ea typeface="Arial"/>
                <a:cs typeface="Arial"/>
              </a:rPr>
              <a:t>planı</a:t>
            </a:r>
            <a:endParaRPr sz="1400" dirty="0">
              <a:latin typeface="Arial"/>
              <a:ea typeface="Arial"/>
              <a:cs typeface="Arial"/>
            </a:endParaRPr>
          </a:p>
        </p:txBody>
      </p:sp>
      <p:pic>
        <p:nvPicPr>
          <p:cNvPr id="702" name="picture 702"/>
          <p:cNvPicPr>
            <a:picLocks noChangeAspect="1"/>
          </p:cNvPicPr>
          <p:nvPr/>
        </p:nvPicPr>
        <p:blipFill>
          <a:blip r:embed="rId8"/>
          <a:stretch>
            <a:fillRect/>
          </a:stretch>
        </p:blipFill>
        <p:spPr>
          <a:xfrm rot="21600000">
            <a:off x="7843583" y="629719"/>
            <a:ext cx="930402" cy="293869"/>
          </a:xfrm>
          <a:prstGeom prst="rect">
            <a:avLst/>
          </a:prstGeom>
        </p:spPr>
      </p:pic>
      <p:pic>
        <p:nvPicPr>
          <p:cNvPr id="704" name="picture 704"/>
          <p:cNvPicPr>
            <a:picLocks noChangeAspect="1"/>
          </p:cNvPicPr>
          <p:nvPr/>
        </p:nvPicPr>
        <p:blipFill>
          <a:blip r:embed="rId9"/>
          <a:stretch>
            <a:fillRect/>
          </a:stretch>
        </p:blipFill>
        <p:spPr>
          <a:xfrm rot="21600000">
            <a:off x="479425" y="5709043"/>
            <a:ext cx="11231168" cy="19050"/>
          </a:xfrm>
          <a:prstGeom prst="rect">
            <a:avLst/>
          </a:prstGeom>
        </p:spPr>
      </p:pic>
      <p:pic>
        <p:nvPicPr>
          <p:cNvPr id="2" name="Resim 1">
            <a:extLst>
              <a:ext uri="{FF2B5EF4-FFF2-40B4-BE49-F238E27FC236}">
                <a16:creationId xmlns:a16="http://schemas.microsoft.com/office/drawing/2014/main" id="{A77DD39A-ACC0-F686-A560-950BC74B92A4}"/>
              </a:ext>
            </a:extLst>
          </p:cNvPr>
          <p:cNvPicPr>
            <a:picLocks noChangeAspect="1"/>
          </p:cNvPicPr>
          <p:nvPr/>
        </p:nvPicPr>
        <p:blipFill>
          <a:blip r:embed="rId10"/>
          <a:stretch>
            <a:fillRect/>
          </a:stretch>
        </p:blipFill>
        <p:spPr>
          <a:xfrm>
            <a:off x="9315068" y="488550"/>
            <a:ext cx="1141336" cy="679235"/>
          </a:xfrm>
          <a:prstGeom prst="rect">
            <a:avLst/>
          </a:prstGeom>
        </p:spPr>
      </p:pic>
      <p:pic>
        <p:nvPicPr>
          <p:cNvPr id="3" name="Resim 2">
            <a:extLst>
              <a:ext uri="{FF2B5EF4-FFF2-40B4-BE49-F238E27FC236}">
                <a16:creationId xmlns:a16="http://schemas.microsoft.com/office/drawing/2014/main" id="{A248764F-6F12-DFE6-7F8D-B3FC712766A9}"/>
              </a:ext>
            </a:extLst>
          </p:cNvPr>
          <p:cNvPicPr>
            <a:picLocks noChangeAspect="1"/>
          </p:cNvPicPr>
          <p:nvPr/>
        </p:nvPicPr>
        <p:blipFill>
          <a:blip r:embed="rId11"/>
          <a:stretch>
            <a:fillRect/>
          </a:stretch>
        </p:blipFill>
        <p:spPr>
          <a:xfrm>
            <a:off x="11372155" y="594083"/>
            <a:ext cx="562570" cy="55234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 name="rect 708"/>
          <p:cNvSpPr/>
          <p:nvPr/>
        </p:nvSpPr>
        <p:spPr>
          <a:xfrm>
            <a:off x="645159" y="1620520"/>
            <a:ext cx="3462654" cy="4368164"/>
          </a:xfrm>
          <a:prstGeom prst="rect">
            <a:avLst/>
          </a:prstGeom>
          <a:solidFill>
            <a:srgbClr val="FFFFFF">
              <a:alpha val="10196"/>
            </a:srgbClr>
          </a:solidFill>
          <a:ln w="0" cap="flat">
            <a:noFill/>
            <a:prstDash val="solid"/>
            <a:miter lim="0"/>
          </a:ln>
        </p:spPr>
        <p:txBody>
          <a:bodyPr rtlCol="0"/>
          <a:lstStyle/>
          <a:p>
            <a:pPr algn="ctr"/>
            <a:endParaRPr lang="zh-CN" altLang="en-US"/>
          </a:p>
        </p:txBody>
      </p:sp>
      <p:sp>
        <p:nvSpPr>
          <p:cNvPr id="710" name="rect 710"/>
          <p:cNvSpPr/>
          <p:nvPr/>
        </p:nvSpPr>
        <p:spPr>
          <a:xfrm>
            <a:off x="4342129" y="1620520"/>
            <a:ext cx="3462654" cy="4368164"/>
          </a:xfrm>
          <a:prstGeom prst="rect">
            <a:avLst/>
          </a:prstGeom>
          <a:solidFill>
            <a:srgbClr val="FFFFFF">
              <a:alpha val="10196"/>
            </a:srgbClr>
          </a:solidFill>
          <a:ln w="0" cap="flat">
            <a:noFill/>
            <a:prstDash val="solid"/>
            <a:miter lim="0"/>
          </a:ln>
        </p:spPr>
        <p:txBody>
          <a:bodyPr rtlCol="0"/>
          <a:lstStyle/>
          <a:p>
            <a:pPr algn="ctr"/>
            <a:endParaRPr lang="zh-CN" altLang="en-US" dirty="0"/>
          </a:p>
        </p:txBody>
      </p:sp>
      <p:sp>
        <p:nvSpPr>
          <p:cNvPr id="712" name="rect 712"/>
          <p:cNvSpPr/>
          <p:nvPr/>
        </p:nvSpPr>
        <p:spPr>
          <a:xfrm>
            <a:off x="8039099" y="1701981"/>
            <a:ext cx="3462654" cy="4368164"/>
          </a:xfrm>
          <a:prstGeom prst="rect">
            <a:avLst/>
          </a:prstGeom>
          <a:solidFill>
            <a:srgbClr val="FFFFFF">
              <a:alpha val="10196"/>
            </a:srgbClr>
          </a:solidFill>
          <a:ln w="0" cap="flat">
            <a:noFill/>
            <a:prstDash val="solid"/>
            <a:miter lim="0"/>
          </a:ln>
        </p:spPr>
        <p:txBody>
          <a:bodyPr rtlCol="0"/>
          <a:lstStyle/>
          <a:p>
            <a:pPr algn="ctr"/>
            <a:endParaRPr lang="zh-CN" altLang="en-US" dirty="0"/>
          </a:p>
        </p:txBody>
      </p:sp>
      <p:sp>
        <p:nvSpPr>
          <p:cNvPr id="714" name="textbox 714"/>
          <p:cNvSpPr/>
          <p:nvPr/>
        </p:nvSpPr>
        <p:spPr>
          <a:xfrm>
            <a:off x="997555" y="2082317"/>
            <a:ext cx="2600960" cy="3404083"/>
          </a:xfrm>
          <a:prstGeom prst="rect">
            <a:avLst/>
          </a:prstGeom>
          <a:noFill/>
          <a:ln w="0" cap="flat">
            <a:noFill/>
            <a:prstDash val="solid"/>
            <a:miter lim="0"/>
          </a:ln>
        </p:spPr>
        <p:txBody>
          <a:bodyPr vert="horz" wrap="square" lIns="0" tIns="0" rIns="0" bIns="0"/>
          <a:lstStyle/>
          <a:p>
            <a:pPr algn="l" rtl="0" eaLnBrk="0">
              <a:lnSpc>
                <a:spcPct val="88430"/>
              </a:lnSpc>
              <a:tabLst/>
            </a:pPr>
            <a:endParaRPr sz="1200" dirty="0">
              <a:latin typeface="Calibri" panose="020F0502020204030204" pitchFamily="34" charset="0"/>
              <a:ea typeface="Arial"/>
              <a:cs typeface="Calibri" panose="020F0502020204030204" pitchFamily="34" charset="0"/>
            </a:endParaRPr>
          </a:p>
          <a:p>
            <a:pPr marL="100964" algn="l" rtl="0" eaLnBrk="0">
              <a:lnSpc>
                <a:spcPct val="81000"/>
              </a:lnSpc>
              <a:tabLst/>
            </a:pPr>
            <a:r>
              <a:rPr lang="tr-TR" sz="1200" kern="0" spc="220" dirty="0">
                <a:solidFill>
                  <a:srgbClr val="00000D">
                    <a:alpha val="100000"/>
                  </a:srgbClr>
                </a:solidFill>
                <a:latin typeface="Calibri" panose="020F0502020204030204" pitchFamily="34" charset="0"/>
                <a:ea typeface="Arial"/>
                <a:cs typeface="Calibri" panose="020F0502020204030204" pitchFamily="34" charset="0"/>
              </a:rPr>
              <a:t>Y</a:t>
            </a:r>
            <a:r>
              <a:rPr lang="en-GB" sz="1200" kern="0" spc="220" dirty="0" err="1">
                <a:solidFill>
                  <a:srgbClr val="00000D">
                    <a:alpha val="100000"/>
                  </a:srgbClr>
                </a:solidFill>
                <a:latin typeface="Calibri" panose="020F0502020204030204" pitchFamily="34" charset="0"/>
                <a:ea typeface="Arial"/>
                <a:cs typeface="Calibri" panose="020F0502020204030204" pitchFamily="34" charset="0"/>
              </a:rPr>
              <a:t>ıllık</a:t>
            </a:r>
            <a:r>
              <a:rPr lang="en-GB" sz="1200" kern="0" spc="220" dirty="0">
                <a:solidFill>
                  <a:srgbClr val="00000D">
                    <a:alpha val="100000"/>
                  </a:srgbClr>
                </a:solidFill>
                <a:latin typeface="Calibri" panose="020F0502020204030204" pitchFamily="34" charset="0"/>
                <a:ea typeface="Arial"/>
                <a:cs typeface="Calibri" panose="020F0502020204030204" pitchFamily="34" charset="0"/>
              </a:rPr>
              <a:t> </a:t>
            </a:r>
            <a:r>
              <a:rPr lang="en-GB" sz="1200" kern="0" spc="220" dirty="0" err="1">
                <a:solidFill>
                  <a:srgbClr val="00000D">
                    <a:alpha val="100000"/>
                  </a:srgbClr>
                </a:solidFill>
                <a:latin typeface="Calibri" panose="020F0502020204030204" pitchFamily="34" charset="0"/>
                <a:ea typeface="Arial"/>
                <a:cs typeface="Calibri" panose="020F0502020204030204" pitchFamily="34" charset="0"/>
              </a:rPr>
              <a:t>olarak</a:t>
            </a:r>
            <a:r>
              <a:rPr lang="en-GB" sz="1200" kern="0" spc="220" dirty="0">
                <a:solidFill>
                  <a:srgbClr val="00000D">
                    <a:alpha val="100000"/>
                  </a:srgbClr>
                </a:solidFill>
                <a:latin typeface="Calibri" panose="020F0502020204030204" pitchFamily="34" charset="0"/>
                <a:ea typeface="Arial"/>
                <a:cs typeface="Calibri" panose="020F0502020204030204" pitchFamily="34" charset="0"/>
              </a:rPr>
              <a:t> </a:t>
            </a:r>
            <a:r>
              <a:rPr lang="tr-TR" sz="1200" kern="0" spc="220" dirty="0">
                <a:solidFill>
                  <a:srgbClr val="00000D">
                    <a:alpha val="100000"/>
                  </a:srgbClr>
                </a:solidFill>
                <a:latin typeface="Calibri" panose="020F0502020204030204" pitchFamily="34" charset="0"/>
                <a:ea typeface="Arial"/>
                <a:cs typeface="Calibri" panose="020F0502020204030204" pitchFamily="34" charset="0"/>
              </a:rPr>
              <a:t>Türkiye Otomotiv</a:t>
            </a:r>
            <a:endParaRPr lang="en-GB" sz="1200" kern="0" spc="220" dirty="0">
              <a:solidFill>
                <a:srgbClr val="00000D">
                  <a:alpha val="100000"/>
                </a:srgbClr>
              </a:solidFill>
              <a:latin typeface="Calibri" panose="020F0502020204030204" pitchFamily="34" charset="0"/>
              <a:ea typeface="Arial"/>
              <a:cs typeface="Calibri" panose="020F0502020204030204" pitchFamily="34" charset="0"/>
            </a:endParaRPr>
          </a:p>
          <a:p>
            <a:pPr marL="100964" algn="l" rtl="0" eaLnBrk="0">
              <a:lnSpc>
                <a:spcPct val="81000"/>
              </a:lnSpc>
              <a:tabLst/>
            </a:pPr>
            <a:r>
              <a:rPr lang="en-GB" sz="1200" kern="0" spc="220" dirty="0" err="1">
                <a:solidFill>
                  <a:srgbClr val="00000D">
                    <a:alpha val="100000"/>
                  </a:srgbClr>
                </a:solidFill>
                <a:latin typeface="Calibri" panose="020F0502020204030204" pitchFamily="34" charset="0"/>
                <a:ea typeface="Arial"/>
                <a:cs typeface="Calibri" panose="020F0502020204030204" pitchFamily="34" charset="0"/>
              </a:rPr>
              <a:t>Sektör</a:t>
            </a:r>
            <a:r>
              <a:rPr lang="en-GB" sz="1200" kern="0" spc="220" dirty="0">
                <a:solidFill>
                  <a:srgbClr val="00000D">
                    <a:alpha val="100000"/>
                  </a:srgbClr>
                </a:solidFill>
                <a:latin typeface="Calibri" panose="020F0502020204030204" pitchFamily="34" charset="0"/>
                <a:ea typeface="Arial"/>
                <a:cs typeface="Calibri" panose="020F0502020204030204" pitchFamily="34" charset="0"/>
              </a:rPr>
              <a:t> </a:t>
            </a:r>
            <a:r>
              <a:rPr lang="en-GB" sz="1200" kern="0" spc="220" dirty="0" err="1">
                <a:solidFill>
                  <a:srgbClr val="00000D">
                    <a:alpha val="100000"/>
                  </a:srgbClr>
                </a:solidFill>
                <a:latin typeface="Calibri" panose="020F0502020204030204" pitchFamily="34" charset="0"/>
                <a:ea typeface="Arial"/>
                <a:cs typeface="Calibri" panose="020F0502020204030204" pitchFamily="34" charset="0"/>
              </a:rPr>
              <a:t>zirvesi</a:t>
            </a:r>
            <a:r>
              <a:rPr lang="tr-TR" sz="1200" kern="0" spc="220" dirty="0">
                <a:solidFill>
                  <a:srgbClr val="00000D">
                    <a:alpha val="100000"/>
                  </a:srgbClr>
                </a:solidFill>
                <a:latin typeface="Calibri" panose="020F0502020204030204" pitchFamily="34" charset="0"/>
                <a:ea typeface="Arial"/>
                <a:cs typeface="Calibri" panose="020F0502020204030204" pitchFamily="34" charset="0"/>
              </a:rPr>
              <a:t> düzenlemek</a:t>
            </a:r>
            <a:endParaRPr sz="1200" dirty="0">
              <a:latin typeface="Calibri" panose="020F0502020204030204" pitchFamily="34" charset="0"/>
              <a:ea typeface="Arial"/>
              <a:cs typeface="Calibri" panose="020F0502020204030204" pitchFamily="34" charset="0"/>
            </a:endParaRPr>
          </a:p>
          <a:p>
            <a:pPr algn="l" rtl="0" eaLnBrk="0">
              <a:lnSpc>
                <a:spcPct val="130000"/>
              </a:lnSpc>
              <a:tabLst/>
            </a:pPr>
            <a:endParaRPr lang="en-GB" sz="1200" dirty="0">
              <a:latin typeface="Calibri" panose="020F0502020204030204" pitchFamily="34" charset="0"/>
              <a:ea typeface="Arial"/>
              <a:cs typeface="Calibri" panose="020F0502020204030204" pitchFamily="34" charset="0"/>
            </a:endParaRPr>
          </a:p>
          <a:p>
            <a:pPr algn="l" rtl="0" eaLnBrk="0">
              <a:lnSpc>
                <a:spcPct val="130000"/>
              </a:lnSpc>
              <a:tabLst/>
            </a:pP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Sektör</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liderlerini</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ve</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hükümet</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yetkililerini</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davet</a:t>
            </a:r>
            <a:r>
              <a:rPr lang="en-GB" sz="1200" dirty="0">
                <a:latin typeface="Calibri" panose="020F0502020204030204" pitchFamily="34" charset="0"/>
                <a:ea typeface="Arial"/>
                <a:cs typeface="Calibri" panose="020F0502020204030204" pitchFamily="34" charset="0"/>
              </a:rPr>
              <a:t> e</a:t>
            </a:r>
            <a:r>
              <a:rPr lang="tr-TR" sz="1200" dirty="0" err="1">
                <a:latin typeface="Calibri" panose="020F0502020204030204" pitchFamily="34" charset="0"/>
                <a:ea typeface="Arial"/>
                <a:cs typeface="Calibri" panose="020F0502020204030204" pitchFamily="34" charset="0"/>
              </a:rPr>
              <a:t>tmek</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ve</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konuşma</a:t>
            </a:r>
            <a:r>
              <a:rPr lang="tr-TR" sz="1200" dirty="0" err="1">
                <a:latin typeface="Calibri" panose="020F0502020204030204" pitchFamily="34" charset="0"/>
                <a:ea typeface="Arial"/>
                <a:cs typeface="Calibri" panose="020F0502020204030204" pitchFamily="34" charset="0"/>
              </a:rPr>
              <a:t>ların</a:t>
            </a:r>
            <a:r>
              <a:rPr lang="tr-TR" sz="1200" dirty="0">
                <a:latin typeface="Calibri" panose="020F0502020204030204" pitchFamily="34" charset="0"/>
                <a:ea typeface="Arial"/>
                <a:cs typeface="Calibri" panose="020F0502020204030204" pitchFamily="34" charset="0"/>
              </a:rPr>
              <a:t> sağlanması</a:t>
            </a:r>
            <a:endParaRPr lang="en-GB" sz="1200" dirty="0">
              <a:latin typeface="Calibri" panose="020F0502020204030204" pitchFamily="34" charset="0"/>
              <a:ea typeface="Arial"/>
              <a:cs typeface="Calibri" panose="020F0502020204030204" pitchFamily="34" charset="0"/>
            </a:endParaRPr>
          </a:p>
          <a:p>
            <a:pPr algn="l" rtl="0" eaLnBrk="0">
              <a:lnSpc>
                <a:spcPct val="130000"/>
              </a:lnSpc>
              <a:tabLst/>
            </a:pPr>
            <a:endParaRPr lang="en-GB" sz="1200" dirty="0">
              <a:latin typeface="Calibri" panose="020F0502020204030204" pitchFamily="34" charset="0"/>
              <a:ea typeface="Arial"/>
              <a:cs typeface="Calibri" panose="020F0502020204030204" pitchFamily="34" charset="0"/>
            </a:endParaRPr>
          </a:p>
          <a:p>
            <a:pPr algn="l" rtl="0" eaLnBrk="0">
              <a:lnSpc>
                <a:spcPct val="130000"/>
              </a:lnSpc>
              <a:tabLst/>
            </a:pPr>
            <a:r>
              <a:rPr lang="en-GB" sz="1200" dirty="0">
                <a:latin typeface="Calibri" panose="020F0502020204030204" pitchFamily="34" charset="0"/>
                <a:ea typeface="Arial"/>
                <a:cs typeface="Calibri" panose="020F0502020204030204" pitchFamily="34" charset="0"/>
              </a:rPr>
              <a:t>- En son </a:t>
            </a:r>
            <a:r>
              <a:rPr lang="en-GB" sz="1200" dirty="0" err="1">
                <a:latin typeface="Calibri" panose="020F0502020204030204" pitchFamily="34" charset="0"/>
                <a:ea typeface="Arial"/>
                <a:cs typeface="Calibri" panose="020F0502020204030204" pitchFamily="34" charset="0"/>
              </a:rPr>
              <a:t>teknoloji</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ve</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ürünleri</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sergilemek</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için</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bir</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sergi</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alanı</a:t>
            </a:r>
            <a:r>
              <a:rPr lang="en-GB" sz="1200" dirty="0">
                <a:latin typeface="Calibri" panose="020F0502020204030204" pitchFamily="34" charset="0"/>
                <a:ea typeface="Arial"/>
                <a:cs typeface="Calibri" panose="020F0502020204030204" pitchFamily="34" charset="0"/>
              </a:rPr>
              <a:t> kuru</a:t>
            </a:r>
            <a:r>
              <a:rPr lang="tr-TR" sz="1200" dirty="0" err="1">
                <a:latin typeface="Calibri" panose="020F0502020204030204" pitchFamily="34" charset="0"/>
                <a:ea typeface="Arial"/>
                <a:cs typeface="Calibri" panose="020F0502020204030204" pitchFamily="34" charset="0"/>
              </a:rPr>
              <a:t>lması</a:t>
            </a:r>
            <a:r>
              <a:rPr lang="tr-TR" sz="1200" dirty="0">
                <a:latin typeface="Calibri" panose="020F0502020204030204" pitchFamily="34" charset="0"/>
                <a:ea typeface="Arial"/>
                <a:cs typeface="Calibri" panose="020F0502020204030204" pitchFamily="34" charset="0"/>
              </a:rPr>
              <a:t> </a:t>
            </a:r>
            <a:endParaRPr sz="1200" dirty="0">
              <a:latin typeface="Calibri" panose="020F0502020204030204" pitchFamily="34" charset="0"/>
              <a:ea typeface="Times New Roman"/>
              <a:cs typeface="Calibri" panose="020F0502020204030204" pitchFamily="34" charset="0"/>
            </a:endParaRPr>
          </a:p>
        </p:txBody>
      </p:sp>
      <p:sp>
        <p:nvSpPr>
          <p:cNvPr id="716" name="textbox 716"/>
          <p:cNvSpPr/>
          <p:nvPr/>
        </p:nvSpPr>
        <p:spPr>
          <a:xfrm>
            <a:off x="8386948" y="2003741"/>
            <a:ext cx="2481579" cy="2375535"/>
          </a:xfrm>
          <a:prstGeom prst="rect">
            <a:avLst/>
          </a:prstGeom>
          <a:noFill/>
          <a:ln w="0" cap="flat">
            <a:noFill/>
            <a:prstDash val="solid"/>
            <a:miter lim="0"/>
          </a:ln>
        </p:spPr>
        <p:txBody>
          <a:bodyPr vert="horz" wrap="square" lIns="0" tIns="0" rIns="0" bIns="0"/>
          <a:lstStyle/>
          <a:p>
            <a:pPr algn="l" rtl="0" eaLnBrk="0">
              <a:lnSpc>
                <a:spcPct val="83341"/>
              </a:lnSpc>
              <a:tabLst/>
            </a:pPr>
            <a:endParaRPr lang="en-GB" sz="1200" kern="0" spc="220" dirty="0">
              <a:solidFill>
                <a:srgbClr val="00000D">
                  <a:alpha val="100000"/>
                </a:srgbClr>
              </a:solidFill>
              <a:latin typeface="Calibri" panose="020F0502020204030204" pitchFamily="34" charset="0"/>
              <a:cs typeface="Calibri" panose="020F0502020204030204" pitchFamily="34" charset="0"/>
            </a:endParaRPr>
          </a:p>
          <a:p>
            <a:pPr algn="l" rtl="0" eaLnBrk="0">
              <a:lnSpc>
                <a:spcPct val="83341"/>
              </a:lnSpc>
              <a:tabLst/>
            </a:pPr>
            <a:r>
              <a:rPr lang="en-GB" sz="1200" kern="0" spc="220" dirty="0" err="1">
                <a:solidFill>
                  <a:srgbClr val="00000D">
                    <a:alpha val="100000"/>
                  </a:srgbClr>
                </a:solidFill>
                <a:latin typeface="Calibri" panose="020F0502020204030204" pitchFamily="34" charset="0"/>
                <a:cs typeface="Calibri" panose="020F0502020204030204" pitchFamily="34" charset="0"/>
              </a:rPr>
              <a:t>Üç</a:t>
            </a:r>
            <a:r>
              <a:rPr lang="en-GB" sz="1200" kern="0" spc="220" dirty="0">
                <a:solidFill>
                  <a:srgbClr val="00000D">
                    <a:alpha val="100000"/>
                  </a:srgbClr>
                </a:solidFill>
                <a:latin typeface="Calibri" panose="020F0502020204030204" pitchFamily="34" charset="0"/>
                <a:cs typeface="Calibri" panose="020F0502020204030204" pitchFamily="34" charset="0"/>
              </a:rPr>
              <a:t> </a:t>
            </a:r>
            <a:r>
              <a:rPr lang="en-GB" sz="1200" kern="0" spc="220" dirty="0" err="1">
                <a:solidFill>
                  <a:srgbClr val="00000D">
                    <a:alpha val="100000"/>
                  </a:srgbClr>
                </a:solidFill>
                <a:latin typeface="Calibri" panose="020F0502020204030204" pitchFamily="34" charset="0"/>
                <a:cs typeface="Calibri" panose="020F0502020204030204" pitchFamily="34" charset="0"/>
              </a:rPr>
              <a:t>aylık</a:t>
            </a:r>
            <a:r>
              <a:rPr lang="en-GB" sz="1200" kern="0" spc="220" dirty="0">
                <a:solidFill>
                  <a:srgbClr val="00000D">
                    <a:alpha val="100000"/>
                  </a:srgbClr>
                </a:solidFill>
                <a:latin typeface="Calibri" panose="020F0502020204030204" pitchFamily="34" charset="0"/>
                <a:cs typeface="Calibri" panose="020F0502020204030204" pitchFamily="34" charset="0"/>
              </a:rPr>
              <a:t> </a:t>
            </a:r>
            <a:r>
              <a:rPr lang="en-GB" sz="1200" kern="0" spc="220" dirty="0" err="1">
                <a:solidFill>
                  <a:srgbClr val="00000D">
                    <a:alpha val="100000"/>
                  </a:srgbClr>
                </a:solidFill>
                <a:latin typeface="Calibri" panose="020F0502020204030204" pitchFamily="34" charset="0"/>
                <a:cs typeface="Calibri" panose="020F0502020204030204" pitchFamily="34" charset="0"/>
              </a:rPr>
              <a:t>sektör</a:t>
            </a:r>
            <a:endParaRPr lang="en-GB" sz="1200" kern="0" spc="220" dirty="0">
              <a:solidFill>
                <a:srgbClr val="00000D">
                  <a:alpha val="100000"/>
                </a:srgbClr>
              </a:solidFill>
              <a:latin typeface="Calibri" panose="020F0502020204030204" pitchFamily="34" charset="0"/>
              <a:cs typeface="Calibri" panose="020F0502020204030204" pitchFamily="34" charset="0"/>
            </a:endParaRPr>
          </a:p>
          <a:p>
            <a:pPr algn="l" rtl="0" eaLnBrk="0">
              <a:lnSpc>
                <a:spcPct val="83341"/>
              </a:lnSpc>
              <a:tabLst/>
            </a:pPr>
            <a:r>
              <a:rPr lang="en-GB" sz="1200" kern="0" spc="220" dirty="0" err="1">
                <a:solidFill>
                  <a:srgbClr val="00000D">
                    <a:alpha val="100000"/>
                  </a:srgbClr>
                </a:solidFill>
                <a:latin typeface="Calibri" panose="020F0502020204030204" pitchFamily="34" charset="0"/>
                <a:cs typeface="Calibri" panose="020F0502020204030204" pitchFamily="34" charset="0"/>
              </a:rPr>
              <a:t>seminerler</a:t>
            </a:r>
            <a:r>
              <a:rPr lang="tr-TR" sz="1200" kern="0" spc="220" dirty="0">
                <a:solidFill>
                  <a:srgbClr val="00000D">
                    <a:alpha val="100000"/>
                  </a:srgbClr>
                </a:solidFill>
                <a:latin typeface="Calibri" panose="020F0502020204030204" pitchFamily="34" charset="0"/>
                <a:cs typeface="Calibri" panose="020F0502020204030204" pitchFamily="34" charset="0"/>
              </a:rPr>
              <a:t>i</a:t>
            </a:r>
            <a:endParaRPr lang="en-GB" sz="1200" kern="0" spc="220" dirty="0">
              <a:solidFill>
                <a:srgbClr val="00000D">
                  <a:alpha val="100000"/>
                </a:srgbClr>
              </a:solidFill>
              <a:latin typeface="Calibri" panose="020F0502020204030204" pitchFamily="34" charset="0"/>
              <a:cs typeface="Calibri" panose="020F0502020204030204" pitchFamily="34" charset="0"/>
            </a:endParaRPr>
          </a:p>
          <a:p>
            <a:pPr algn="l" rtl="0" eaLnBrk="0">
              <a:lnSpc>
                <a:spcPct val="83341"/>
              </a:lnSpc>
              <a:tabLst/>
            </a:pPr>
            <a:endParaRPr lang="en-GB" sz="1200" dirty="0">
              <a:latin typeface="Calibri" panose="020F0502020204030204" pitchFamily="34" charset="0"/>
              <a:ea typeface="Arial"/>
              <a:cs typeface="Calibri" panose="020F0502020204030204" pitchFamily="34" charset="0"/>
            </a:endParaRPr>
          </a:p>
          <a:p>
            <a:pPr algn="l" rtl="0" eaLnBrk="0">
              <a:lnSpc>
                <a:spcPct val="83341"/>
              </a:lnSpc>
              <a:tabLst/>
            </a:pPr>
            <a:endParaRPr lang="en-GB" sz="1200" dirty="0">
              <a:latin typeface="Calibri" panose="020F0502020204030204" pitchFamily="34" charset="0"/>
              <a:ea typeface="Arial"/>
              <a:cs typeface="Calibri" panose="020F0502020204030204" pitchFamily="34" charset="0"/>
            </a:endParaRPr>
          </a:p>
          <a:p>
            <a:pPr algn="l" rtl="0" eaLnBrk="0">
              <a:lnSpc>
                <a:spcPct val="83341"/>
              </a:lnSpc>
              <a:tabLst/>
            </a:pPr>
            <a:endParaRPr lang="en-GB" sz="1200" dirty="0">
              <a:latin typeface="Calibri" panose="020F0502020204030204" pitchFamily="34" charset="0"/>
              <a:ea typeface="Arial"/>
              <a:cs typeface="Calibri" panose="020F0502020204030204" pitchFamily="34" charset="0"/>
            </a:endParaRPr>
          </a:p>
          <a:p>
            <a:pPr algn="l" rtl="0" eaLnBrk="0">
              <a:lnSpc>
                <a:spcPct val="83341"/>
              </a:lnSpc>
              <a:tabLst/>
            </a:pPr>
            <a:endParaRPr lang="en-GB" sz="1200" dirty="0">
              <a:latin typeface="Calibri" panose="020F0502020204030204" pitchFamily="34" charset="0"/>
              <a:ea typeface="Arial"/>
              <a:cs typeface="Calibri" panose="020F0502020204030204" pitchFamily="34" charset="0"/>
            </a:endParaRPr>
          </a:p>
          <a:p>
            <a:pPr algn="l" rtl="0" eaLnBrk="0">
              <a:lnSpc>
                <a:spcPct val="83341"/>
              </a:lnSpc>
              <a:tabLst/>
            </a:pP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Sıcak</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konular</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etrafında</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küçük</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seminerler</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düzenle</a:t>
            </a:r>
            <a:r>
              <a:rPr lang="tr-TR" sz="1200" dirty="0" err="1">
                <a:latin typeface="Calibri" panose="020F0502020204030204" pitchFamily="34" charset="0"/>
                <a:ea typeface="Arial"/>
                <a:cs typeface="Calibri" panose="020F0502020204030204" pitchFamily="34" charset="0"/>
              </a:rPr>
              <a:t>necektir</a:t>
            </a:r>
            <a:r>
              <a:rPr lang="tr-TR" sz="1200" dirty="0">
                <a:latin typeface="Calibri" panose="020F0502020204030204" pitchFamily="34" charset="0"/>
                <a:ea typeface="Arial"/>
                <a:cs typeface="Calibri" panose="020F0502020204030204" pitchFamily="34" charset="0"/>
              </a:rPr>
              <a:t>.</a:t>
            </a:r>
            <a:endParaRPr lang="en-GB" sz="1200" dirty="0">
              <a:latin typeface="Calibri" panose="020F0502020204030204" pitchFamily="34" charset="0"/>
              <a:ea typeface="Arial"/>
              <a:cs typeface="Calibri" panose="020F0502020204030204" pitchFamily="34" charset="0"/>
            </a:endParaRPr>
          </a:p>
          <a:p>
            <a:pPr algn="l" rtl="0" eaLnBrk="0">
              <a:lnSpc>
                <a:spcPct val="83341"/>
              </a:lnSpc>
              <a:tabLst/>
            </a:pPr>
            <a:endParaRPr lang="en-GB" sz="1200" dirty="0">
              <a:latin typeface="Calibri" panose="020F0502020204030204" pitchFamily="34" charset="0"/>
              <a:ea typeface="Arial"/>
              <a:cs typeface="Calibri" panose="020F0502020204030204" pitchFamily="34" charset="0"/>
            </a:endParaRPr>
          </a:p>
          <a:p>
            <a:pPr algn="l" rtl="0" eaLnBrk="0">
              <a:lnSpc>
                <a:spcPct val="83341"/>
              </a:lnSpc>
              <a:tabLst/>
            </a:pPr>
            <a:endParaRPr lang="en-GB" sz="1200" dirty="0">
              <a:latin typeface="Calibri" panose="020F0502020204030204" pitchFamily="34" charset="0"/>
              <a:ea typeface="Arial"/>
              <a:cs typeface="Calibri" panose="020F0502020204030204" pitchFamily="34" charset="0"/>
            </a:endParaRPr>
          </a:p>
          <a:p>
            <a:pPr algn="l" rtl="0" eaLnBrk="0">
              <a:lnSpc>
                <a:spcPct val="83341"/>
              </a:lnSpc>
              <a:tabLst/>
            </a:pPr>
            <a:endParaRPr lang="en-GB" sz="1200" dirty="0">
              <a:latin typeface="Calibri" panose="020F0502020204030204" pitchFamily="34" charset="0"/>
              <a:ea typeface="Arial"/>
              <a:cs typeface="Calibri" panose="020F0502020204030204" pitchFamily="34" charset="0"/>
            </a:endParaRPr>
          </a:p>
          <a:p>
            <a:pPr algn="l" rtl="0" eaLnBrk="0">
              <a:lnSpc>
                <a:spcPct val="83341"/>
              </a:lnSpc>
              <a:tabLst/>
            </a:pP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Üyeler</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arasında</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derinlemesine</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iletişimi</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teşvik</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etmek</a:t>
            </a:r>
            <a:r>
              <a:rPr lang="tr-TR" sz="1200" dirty="0">
                <a:latin typeface="Calibri" panose="020F0502020204030204" pitchFamily="34" charset="0"/>
                <a:ea typeface="Arial"/>
                <a:cs typeface="Calibri" panose="020F0502020204030204" pitchFamily="34" charset="0"/>
              </a:rPr>
              <a:t> </a:t>
            </a:r>
            <a:endParaRPr sz="1200" dirty="0">
              <a:latin typeface="Calibri" panose="020F0502020204030204" pitchFamily="34" charset="0"/>
              <a:ea typeface="Times New Roman"/>
              <a:cs typeface="Calibri" panose="020F0502020204030204" pitchFamily="34" charset="0"/>
            </a:endParaRPr>
          </a:p>
        </p:txBody>
      </p:sp>
      <p:sp>
        <p:nvSpPr>
          <p:cNvPr id="718" name="textbox 718"/>
          <p:cNvSpPr/>
          <p:nvPr/>
        </p:nvSpPr>
        <p:spPr>
          <a:xfrm>
            <a:off x="4675475" y="1894703"/>
            <a:ext cx="2571114" cy="2938554"/>
          </a:xfrm>
          <a:prstGeom prst="rect">
            <a:avLst/>
          </a:prstGeom>
          <a:noFill/>
          <a:ln w="0" cap="flat">
            <a:noFill/>
            <a:prstDash val="solid"/>
            <a:miter lim="0"/>
          </a:ln>
        </p:spPr>
        <p:txBody>
          <a:bodyPr vert="horz" wrap="square" lIns="0" tIns="0" rIns="0" bIns="0"/>
          <a:lstStyle/>
          <a:p>
            <a:pPr marL="100964" eaLnBrk="0">
              <a:lnSpc>
                <a:spcPct val="81000"/>
              </a:lnSpc>
            </a:pPr>
            <a:endParaRPr lang="en-GB" sz="1200" kern="0" spc="220" dirty="0">
              <a:solidFill>
                <a:srgbClr val="00000D">
                  <a:alpha val="100000"/>
                </a:srgbClr>
              </a:solidFill>
              <a:latin typeface="Calibri" panose="020F0502020204030204" pitchFamily="34" charset="0"/>
              <a:cs typeface="Calibri" panose="020F0502020204030204" pitchFamily="34" charset="0"/>
            </a:endParaRPr>
          </a:p>
          <a:p>
            <a:pPr marL="100964" eaLnBrk="0">
              <a:lnSpc>
                <a:spcPct val="81000"/>
              </a:lnSpc>
            </a:pPr>
            <a:r>
              <a:rPr lang="tr-TR" sz="1200" kern="0" spc="220" dirty="0">
                <a:solidFill>
                  <a:srgbClr val="00000D">
                    <a:alpha val="100000"/>
                  </a:srgbClr>
                </a:solidFill>
                <a:latin typeface="Calibri" panose="020F0502020204030204" pitchFamily="34" charset="0"/>
                <a:cs typeface="Calibri" panose="020F0502020204030204" pitchFamily="34" charset="0"/>
              </a:rPr>
              <a:t>Etkin</a:t>
            </a:r>
            <a:r>
              <a:rPr lang="en-GB" sz="1200" kern="0" spc="220" dirty="0">
                <a:solidFill>
                  <a:srgbClr val="00000D">
                    <a:alpha val="100000"/>
                  </a:srgbClr>
                </a:solidFill>
                <a:latin typeface="Calibri" panose="020F0502020204030204" pitchFamily="34" charset="0"/>
                <a:cs typeface="Calibri" panose="020F0502020204030204" pitchFamily="34" charset="0"/>
              </a:rPr>
              <a:t> </a:t>
            </a:r>
            <a:r>
              <a:rPr lang="en-GB" sz="1200" kern="0" spc="220" dirty="0" err="1">
                <a:solidFill>
                  <a:srgbClr val="00000D">
                    <a:alpha val="100000"/>
                  </a:srgbClr>
                </a:solidFill>
                <a:latin typeface="Calibri" panose="020F0502020204030204" pitchFamily="34" charset="0"/>
                <a:cs typeface="Calibri" panose="020F0502020204030204" pitchFamily="34" charset="0"/>
              </a:rPr>
              <a:t>otomobil</a:t>
            </a:r>
            <a:r>
              <a:rPr lang="en-GB" sz="1200" kern="0" spc="220" dirty="0">
                <a:solidFill>
                  <a:srgbClr val="00000D">
                    <a:alpha val="100000"/>
                  </a:srgbClr>
                </a:solidFill>
                <a:latin typeface="Calibri" panose="020F0502020204030204" pitchFamily="34" charset="0"/>
                <a:cs typeface="Calibri" panose="020F0502020204030204" pitchFamily="34" charset="0"/>
              </a:rPr>
              <a:t> </a:t>
            </a:r>
            <a:r>
              <a:rPr lang="en-GB" sz="1200" kern="0" spc="220" dirty="0" err="1">
                <a:solidFill>
                  <a:srgbClr val="00000D">
                    <a:alpha val="100000"/>
                  </a:srgbClr>
                </a:solidFill>
                <a:latin typeface="Calibri" panose="020F0502020204030204" pitchFamily="34" charset="0"/>
                <a:cs typeface="Calibri" panose="020F0502020204030204" pitchFamily="34" charset="0"/>
              </a:rPr>
              <a:t>fuarları</a:t>
            </a:r>
            <a:r>
              <a:rPr lang="tr-TR" sz="1200" kern="0" spc="220" dirty="0" err="1">
                <a:solidFill>
                  <a:srgbClr val="00000D">
                    <a:alpha val="100000"/>
                  </a:srgbClr>
                </a:solidFill>
                <a:latin typeface="Calibri" panose="020F0502020204030204" pitchFamily="34" charset="0"/>
                <a:cs typeface="Calibri" panose="020F0502020204030204" pitchFamily="34" charset="0"/>
              </a:rPr>
              <a:t>nda</a:t>
            </a:r>
            <a:r>
              <a:rPr lang="tr-TR" sz="1200" kern="0" spc="220" dirty="0">
                <a:solidFill>
                  <a:srgbClr val="00000D">
                    <a:alpha val="100000"/>
                  </a:srgbClr>
                </a:solidFill>
                <a:latin typeface="Calibri" panose="020F0502020204030204" pitchFamily="34" charset="0"/>
                <a:cs typeface="Calibri" panose="020F0502020204030204" pitchFamily="34" charset="0"/>
              </a:rPr>
              <a:t> yer almak</a:t>
            </a:r>
            <a:endParaRPr lang="en-GB" sz="1200" kern="0" spc="220" dirty="0">
              <a:solidFill>
                <a:srgbClr val="00000D">
                  <a:alpha val="100000"/>
                </a:srgbClr>
              </a:solidFill>
              <a:latin typeface="Calibri" panose="020F0502020204030204" pitchFamily="34" charset="0"/>
              <a:cs typeface="Calibri" panose="020F0502020204030204" pitchFamily="34" charset="0"/>
            </a:endParaRPr>
          </a:p>
          <a:p>
            <a:pPr algn="l" rtl="0" eaLnBrk="0">
              <a:lnSpc>
                <a:spcPct val="89331"/>
              </a:lnSpc>
              <a:tabLst/>
            </a:pPr>
            <a:endParaRPr lang="en-GB" sz="1200" dirty="0">
              <a:latin typeface="Calibri" panose="020F0502020204030204" pitchFamily="34" charset="0"/>
              <a:ea typeface="Arial"/>
              <a:cs typeface="Calibri" panose="020F0502020204030204" pitchFamily="34" charset="0"/>
            </a:endParaRPr>
          </a:p>
          <a:p>
            <a:pPr algn="l" rtl="0" eaLnBrk="0">
              <a:lnSpc>
                <a:spcPct val="89331"/>
              </a:lnSpc>
              <a:tabLst/>
            </a:pPr>
            <a:endParaRPr lang="en-GB" sz="1200" dirty="0">
              <a:latin typeface="Calibri" panose="020F0502020204030204" pitchFamily="34" charset="0"/>
              <a:ea typeface="Arial"/>
              <a:cs typeface="Calibri" panose="020F0502020204030204" pitchFamily="34" charset="0"/>
            </a:endParaRPr>
          </a:p>
          <a:p>
            <a:pPr algn="l" rtl="0" eaLnBrk="0">
              <a:lnSpc>
                <a:spcPct val="89331"/>
              </a:lnSpc>
              <a:tabLst/>
            </a:pPr>
            <a:r>
              <a:rPr lang="en-GB" sz="1200" dirty="0">
                <a:latin typeface="Calibri" panose="020F0502020204030204" pitchFamily="34" charset="0"/>
                <a:ea typeface="Arial"/>
                <a:cs typeface="Calibri" panose="020F0502020204030204" pitchFamily="34" charset="0"/>
              </a:rPr>
              <a:t>- </a:t>
            </a:r>
            <a:r>
              <a:rPr lang="tr-TR" sz="1200" dirty="0">
                <a:latin typeface="Calibri" panose="020F0502020204030204" pitchFamily="34" charset="0"/>
                <a:ea typeface="Arial"/>
                <a:cs typeface="Calibri" panose="020F0502020204030204" pitchFamily="34" charset="0"/>
              </a:rPr>
              <a:t>Türkiye’de düzenlenen otomotiv, </a:t>
            </a:r>
            <a:r>
              <a:rPr lang="en-GB" sz="1200" dirty="0" err="1">
                <a:latin typeface="Calibri" panose="020F0502020204030204" pitchFamily="34" charset="0"/>
                <a:ea typeface="Arial"/>
                <a:cs typeface="Calibri" panose="020F0502020204030204" pitchFamily="34" charset="0"/>
              </a:rPr>
              <a:t>ikinci</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el</a:t>
            </a:r>
            <a:r>
              <a:rPr lang="tr-TR" sz="1200" dirty="0">
                <a:latin typeface="Calibri" panose="020F0502020204030204" pitchFamily="34" charset="0"/>
                <a:ea typeface="Arial"/>
                <a:cs typeface="Calibri" panose="020F0502020204030204" pitchFamily="34" charset="0"/>
              </a:rPr>
              <a:t>, yedek parça ve teknoloji fuarlarında yer alınması</a:t>
            </a:r>
            <a:endParaRPr lang="en-GB" sz="1200" dirty="0">
              <a:latin typeface="Calibri" panose="020F0502020204030204" pitchFamily="34" charset="0"/>
              <a:ea typeface="Arial"/>
              <a:cs typeface="Calibri" panose="020F0502020204030204" pitchFamily="34" charset="0"/>
            </a:endParaRPr>
          </a:p>
          <a:p>
            <a:pPr algn="l" rtl="0" eaLnBrk="0">
              <a:lnSpc>
                <a:spcPct val="89331"/>
              </a:lnSpc>
              <a:tabLst/>
            </a:pPr>
            <a:endParaRPr lang="en-GB" sz="1200" dirty="0">
              <a:latin typeface="Calibri" panose="020F0502020204030204" pitchFamily="34" charset="0"/>
              <a:ea typeface="Arial"/>
              <a:cs typeface="Calibri" panose="020F0502020204030204" pitchFamily="34" charset="0"/>
            </a:endParaRPr>
          </a:p>
          <a:p>
            <a:pPr algn="l" rtl="0" eaLnBrk="0">
              <a:lnSpc>
                <a:spcPct val="89331"/>
              </a:lnSpc>
              <a:tabLst/>
            </a:pPr>
            <a:endParaRPr lang="en-GB" sz="1200" dirty="0">
              <a:latin typeface="Calibri" panose="020F0502020204030204" pitchFamily="34" charset="0"/>
              <a:ea typeface="Arial"/>
              <a:cs typeface="Calibri" panose="020F0502020204030204" pitchFamily="34" charset="0"/>
            </a:endParaRPr>
          </a:p>
          <a:p>
            <a:pPr algn="l" rtl="0" eaLnBrk="0">
              <a:lnSpc>
                <a:spcPct val="89331"/>
              </a:lnSpc>
              <a:tabLst/>
            </a:pP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Üyelere</a:t>
            </a:r>
            <a:r>
              <a:rPr lang="en-GB" sz="1200" dirty="0">
                <a:latin typeface="Calibri" panose="020F0502020204030204" pitchFamily="34" charset="0"/>
                <a:ea typeface="Arial"/>
                <a:cs typeface="Calibri" panose="020F0502020204030204" pitchFamily="34" charset="0"/>
              </a:rPr>
              <a:t> </a:t>
            </a:r>
            <a:r>
              <a:rPr lang="tr-TR" sz="1200" dirty="0">
                <a:latin typeface="Calibri" panose="020F0502020204030204" pitchFamily="34" charset="0"/>
                <a:ea typeface="Arial"/>
                <a:cs typeface="Calibri" panose="020F0502020204030204" pitchFamily="34" charset="0"/>
              </a:rPr>
              <a:t>tanıtım </a:t>
            </a:r>
            <a:r>
              <a:rPr lang="en-GB" sz="1200" dirty="0" err="1">
                <a:latin typeface="Calibri" panose="020F0502020204030204" pitchFamily="34" charset="0"/>
                <a:ea typeface="Arial"/>
                <a:cs typeface="Calibri" panose="020F0502020204030204" pitchFamily="34" charset="0"/>
              </a:rPr>
              <a:t>fırsatları</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sağlamak</a:t>
            </a:r>
            <a:r>
              <a:rPr lang="en-GB" sz="1200" dirty="0">
                <a:latin typeface="Calibri" panose="020F0502020204030204" pitchFamily="34" charset="0"/>
                <a:ea typeface="Arial"/>
                <a:cs typeface="Calibri" panose="020F0502020204030204" pitchFamily="34" charset="0"/>
              </a:rPr>
              <a:t> </a:t>
            </a:r>
            <a:r>
              <a:rPr lang="tr-TR" sz="1200" dirty="0">
                <a:latin typeface="Calibri" panose="020F0502020204030204" pitchFamily="34" charset="0"/>
                <a:ea typeface="Arial"/>
                <a:cs typeface="Calibri" panose="020F0502020204030204" pitchFamily="34" charset="0"/>
              </a:rPr>
              <a:t>amacıyla</a:t>
            </a:r>
            <a:r>
              <a:rPr lang="en-GB" sz="1200" dirty="0">
                <a:latin typeface="Calibri" panose="020F0502020204030204" pitchFamily="34" charset="0"/>
                <a:ea typeface="Arial"/>
                <a:cs typeface="Calibri" panose="020F0502020204030204" pitchFamily="34" charset="0"/>
              </a:rPr>
              <a:t> </a:t>
            </a:r>
            <a:r>
              <a:rPr lang="tr-TR" sz="1200" dirty="0">
                <a:latin typeface="Calibri" panose="020F0502020204030204" pitchFamily="34" charset="0"/>
                <a:ea typeface="Arial"/>
                <a:cs typeface="Calibri" panose="020F0502020204030204" pitchFamily="34" charset="0"/>
              </a:rPr>
              <a:t>platform</a:t>
            </a:r>
            <a:r>
              <a:rPr lang="en-GB" sz="1200" dirty="0">
                <a:latin typeface="Calibri" panose="020F0502020204030204" pitchFamily="34" charset="0"/>
                <a:ea typeface="Arial"/>
                <a:cs typeface="Calibri" panose="020F0502020204030204" pitchFamily="34" charset="0"/>
              </a:rPr>
              <a:t> </a:t>
            </a:r>
            <a:r>
              <a:rPr lang="en-GB" sz="1200" dirty="0" err="1">
                <a:latin typeface="Calibri" panose="020F0502020204030204" pitchFamily="34" charset="0"/>
                <a:ea typeface="Arial"/>
                <a:cs typeface="Calibri" panose="020F0502020204030204" pitchFamily="34" charset="0"/>
              </a:rPr>
              <a:t>standı</a:t>
            </a:r>
            <a:r>
              <a:rPr lang="tr-TR" sz="1200" dirty="0">
                <a:latin typeface="Calibri" panose="020F0502020204030204" pitchFamily="34" charset="0"/>
                <a:ea typeface="Arial"/>
                <a:cs typeface="Calibri" panose="020F0502020204030204" pitchFamily="34" charset="0"/>
              </a:rPr>
              <a:t> kurulması</a:t>
            </a:r>
            <a:endParaRPr sz="1200" dirty="0">
              <a:latin typeface="Calibri" panose="020F0502020204030204" pitchFamily="34" charset="0"/>
              <a:ea typeface="Times New Roman"/>
              <a:cs typeface="Calibri" panose="020F0502020204030204" pitchFamily="34" charset="0"/>
            </a:endParaRPr>
          </a:p>
        </p:txBody>
      </p:sp>
      <p:sp>
        <p:nvSpPr>
          <p:cNvPr id="720" name="textbox 720"/>
          <p:cNvSpPr/>
          <p:nvPr/>
        </p:nvSpPr>
        <p:spPr>
          <a:xfrm>
            <a:off x="645159" y="428600"/>
            <a:ext cx="2327910" cy="162560"/>
          </a:xfrm>
          <a:prstGeom prst="rect">
            <a:avLst/>
          </a:prstGeom>
          <a:noFill/>
          <a:ln w="0" cap="flat">
            <a:noFill/>
            <a:prstDash val="solid"/>
            <a:miter lim="0"/>
          </a:ln>
        </p:spPr>
        <p:txBody>
          <a:bodyPr vert="horz" wrap="square" lIns="0" tIns="0" rIns="0" bIns="0"/>
          <a:lstStyle/>
          <a:p>
            <a:pPr algn="l" rtl="0" eaLnBrk="0">
              <a:lnSpc>
                <a:spcPct val="80955"/>
              </a:lnSpc>
              <a:tabLst/>
            </a:pPr>
            <a:endParaRPr lang="en-GB" dirty="0">
              <a:latin typeface="Arial"/>
              <a:ea typeface="Arial"/>
              <a:cs typeface="Arial"/>
            </a:endParaRPr>
          </a:p>
          <a:p>
            <a:pPr algn="l" rtl="0" eaLnBrk="0">
              <a:lnSpc>
                <a:spcPct val="80955"/>
              </a:lnSpc>
              <a:tabLst/>
            </a:pPr>
            <a:r>
              <a:rPr lang="en-GB" dirty="0">
                <a:latin typeface="Arial"/>
                <a:ea typeface="Arial"/>
                <a:cs typeface="Arial"/>
              </a:rPr>
              <a:t>Sergi </a:t>
            </a:r>
            <a:r>
              <a:rPr lang="en-GB" dirty="0" err="1">
                <a:latin typeface="Arial"/>
                <a:ea typeface="Arial"/>
                <a:cs typeface="Arial"/>
              </a:rPr>
              <a:t>ve</a:t>
            </a:r>
            <a:r>
              <a:rPr lang="en-GB" dirty="0">
                <a:latin typeface="Arial"/>
                <a:ea typeface="Arial"/>
                <a:cs typeface="Arial"/>
              </a:rPr>
              <a:t> forum</a:t>
            </a:r>
            <a:endParaRPr sz="6600" dirty="0">
              <a:latin typeface="Arial"/>
              <a:ea typeface="Arial"/>
              <a:cs typeface="Arial"/>
            </a:endParaRPr>
          </a:p>
        </p:txBody>
      </p:sp>
      <p:pic>
        <p:nvPicPr>
          <p:cNvPr id="722" name="picture 722"/>
          <p:cNvPicPr>
            <a:picLocks noChangeAspect="1"/>
          </p:cNvPicPr>
          <p:nvPr/>
        </p:nvPicPr>
        <p:blipFill>
          <a:blip r:embed="rId2"/>
          <a:stretch>
            <a:fillRect/>
          </a:stretch>
        </p:blipFill>
        <p:spPr>
          <a:xfrm rot="21600000">
            <a:off x="8039099" y="727413"/>
            <a:ext cx="930402" cy="293869"/>
          </a:xfrm>
          <a:prstGeom prst="rect">
            <a:avLst/>
          </a:prstGeom>
        </p:spPr>
      </p:pic>
      <p:grpSp>
        <p:nvGrpSpPr>
          <p:cNvPr id="72" name="group 72"/>
          <p:cNvGrpSpPr/>
          <p:nvPr/>
        </p:nvGrpSpPr>
        <p:grpSpPr>
          <a:xfrm rot="21600000">
            <a:off x="4744972" y="1485900"/>
            <a:ext cx="491108" cy="494029"/>
            <a:chOff x="0" y="0"/>
            <a:chExt cx="491108" cy="494029"/>
          </a:xfrm>
        </p:grpSpPr>
        <p:sp>
          <p:nvSpPr>
            <p:cNvPr id="724" name="path 724"/>
            <p:cNvSpPr/>
            <p:nvPr/>
          </p:nvSpPr>
          <p:spPr>
            <a:xfrm>
              <a:off x="0" y="0"/>
              <a:ext cx="491108" cy="494029"/>
            </a:xfrm>
            <a:custGeom>
              <a:avLst/>
              <a:gdLst/>
              <a:ahLst/>
              <a:cxnLst/>
              <a:rect l="0" t="0" r="0" b="0"/>
              <a:pathLst>
                <a:path w="773" h="777">
                  <a:moveTo>
                    <a:pt x="0" y="182"/>
                  </a:moveTo>
                  <a:moveTo>
                    <a:pt x="0" y="182"/>
                  </a:moveTo>
                  <a:cubicBezTo>
                    <a:pt x="0" y="82"/>
                    <a:pt x="82" y="0"/>
                    <a:pt x="182" y="0"/>
                  </a:cubicBezTo>
                  <a:lnTo>
                    <a:pt x="588" y="0"/>
                  </a:lnTo>
                  <a:cubicBezTo>
                    <a:pt x="690" y="0"/>
                    <a:pt x="772" y="82"/>
                    <a:pt x="773" y="182"/>
                  </a:cubicBezTo>
                  <a:lnTo>
                    <a:pt x="773" y="593"/>
                  </a:lnTo>
                  <a:cubicBezTo>
                    <a:pt x="772" y="694"/>
                    <a:pt x="690" y="776"/>
                    <a:pt x="588" y="777"/>
                  </a:cubicBezTo>
                  <a:lnTo>
                    <a:pt x="182" y="777"/>
                  </a:lnTo>
                  <a:cubicBezTo>
                    <a:pt x="82" y="776"/>
                    <a:pt x="0" y="694"/>
                    <a:pt x="0" y="593"/>
                  </a:cubicBezTo>
                  <a:lnTo>
                    <a:pt x="0" y="182"/>
                  </a:lnTo>
                </a:path>
              </a:pathLst>
            </a:custGeom>
            <a:solidFill>
              <a:srgbClr val="D8D8D8">
                <a:alpha val="100000"/>
              </a:srgbClr>
            </a:solidFill>
            <a:ln w="0" cap="flat">
              <a:noFill/>
              <a:prstDash val="solid"/>
              <a:miter lim="0"/>
            </a:ln>
          </p:spPr>
          <p:txBody>
            <a:bodyPr rtlCol="0"/>
            <a:lstStyle/>
            <a:p>
              <a:pPr algn="ctr"/>
              <a:endParaRPr lang="zh-CN" altLang="en-US"/>
            </a:p>
          </p:txBody>
        </p:sp>
        <p:sp>
          <p:nvSpPr>
            <p:cNvPr id="726" name="textbox 726"/>
            <p:cNvSpPr/>
            <p:nvPr/>
          </p:nvSpPr>
          <p:spPr>
            <a:xfrm>
              <a:off x="-12700" y="-12700"/>
              <a:ext cx="516890" cy="537209"/>
            </a:xfrm>
            <a:prstGeom prst="rect">
              <a:avLst/>
            </a:prstGeom>
            <a:noFill/>
            <a:ln w="0" cap="flat">
              <a:noFill/>
              <a:prstDash val="solid"/>
              <a:miter lim="0"/>
            </a:ln>
          </p:spPr>
          <p:txBody>
            <a:bodyPr vert="horz" wrap="square" lIns="0" tIns="0" rIns="0" bIns="0"/>
            <a:lstStyle/>
            <a:p>
              <a:pPr algn="l" rtl="0" eaLnBrk="0">
                <a:lnSpc>
                  <a:spcPct val="150000"/>
                </a:lnSpc>
                <a:tabLst/>
              </a:pPr>
              <a:endParaRPr sz="1000" dirty="0">
                <a:latin typeface="Arial"/>
                <a:ea typeface="Arial"/>
                <a:cs typeface="Arial"/>
              </a:endParaRPr>
            </a:p>
            <a:p>
              <a:pPr algn="l" rtl="0" eaLnBrk="0">
                <a:lnSpc>
                  <a:spcPct val="8207"/>
                </a:lnSpc>
                <a:tabLst/>
              </a:pPr>
              <a:endParaRPr sz="100" dirty="0">
                <a:latin typeface="Arial"/>
                <a:ea typeface="Arial"/>
                <a:cs typeface="Arial"/>
              </a:endParaRPr>
            </a:p>
            <a:p>
              <a:pPr marL="215900" algn="l" rtl="0" eaLnBrk="0">
                <a:lnSpc>
                  <a:spcPct val="86000"/>
                </a:lnSpc>
                <a:tabLst/>
              </a:pPr>
              <a:r>
                <a:rPr sz="600" b="1" kern="0" spc="30" dirty="0">
                  <a:solidFill>
                    <a:srgbClr val="FFFFFF">
                      <a:alpha val="100000"/>
                    </a:srgbClr>
                  </a:solidFill>
                  <a:latin typeface="Times New Roman"/>
                  <a:ea typeface="Times New Roman"/>
                  <a:cs typeface="Times New Roman"/>
                </a:rPr>
                <a:t>02</a:t>
              </a:r>
              <a:endParaRPr sz="600" dirty="0">
                <a:latin typeface="Times New Roman"/>
                <a:ea typeface="Times New Roman"/>
                <a:cs typeface="Times New Roman"/>
              </a:endParaRPr>
            </a:p>
          </p:txBody>
        </p:sp>
      </p:grpSp>
      <p:sp>
        <p:nvSpPr>
          <p:cNvPr id="728" name="textbox 728"/>
          <p:cNvSpPr/>
          <p:nvPr/>
        </p:nvSpPr>
        <p:spPr>
          <a:xfrm>
            <a:off x="8345358" y="1588287"/>
            <a:ext cx="491490" cy="494030"/>
          </a:xfrm>
          <a:prstGeom prst="rect">
            <a:avLst/>
          </a:prstGeom>
          <a:solidFill>
            <a:srgbClr val="1D78FA">
              <a:alpha val="99215"/>
            </a:srgbClr>
          </a:solidFill>
          <a:ln w="0" cap="flat">
            <a:noFill/>
            <a:prstDash val="solid"/>
            <a:miter lim="0"/>
          </a:ln>
        </p:spPr>
        <p:txBody>
          <a:bodyPr vert="horz" wrap="square" lIns="0" tIns="0" rIns="0" bIns="0"/>
          <a:lstStyle/>
          <a:p>
            <a:pPr algn="l" rtl="0" eaLnBrk="0">
              <a:lnSpc>
                <a:spcPct val="142000"/>
              </a:lnSpc>
              <a:tabLst/>
            </a:pPr>
            <a:endParaRPr sz="1000" dirty="0">
              <a:latin typeface="Arial"/>
              <a:ea typeface="Arial"/>
              <a:cs typeface="Arial"/>
            </a:endParaRPr>
          </a:p>
          <a:p>
            <a:pPr marL="203200" algn="l" rtl="0" eaLnBrk="0">
              <a:lnSpc>
                <a:spcPct val="86000"/>
              </a:lnSpc>
              <a:spcBef>
                <a:spcPts val="6"/>
              </a:spcBef>
              <a:tabLst/>
            </a:pPr>
            <a:r>
              <a:rPr sz="600" b="1" kern="0" spc="30" dirty="0">
                <a:solidFill>
                  <a:srgbClr val="FFFFFF">
                    <a:alpha val="100000"/>
                  </a:srgbClr>
                </a:solidFill>
                <a:latin typeface="Times New Roman"/>
                <a:ea typeface="Times New Roman"/>
                <a:cs typeface="Times New Roman"/>
              </a:rPr>
              <a:t>03</a:t>
            </a:r>
            <a:endParaRPr sz="600" dirty="0">
              <a:latin typeface="Times New Roman"/>
              <a:ea typeface="Times New Roman"/>
              <a:cs typeface="Times New Roman"/>
            </a:endParaRPr>
          </a:p>
        </p:txBody>
      </p:sp>
      <p:sp>
        <p:nvSpPr>
          <p:cNvPr id="730" name="textbox 730"/>
          <p:cNvSpPr/>
          <p:nvPr/>
        </p:nvSpPr>
        <p:spPr>
          <a:xfrm>
            <a:off x="1102996" y="1485900"/>
            <a:ext cx="491490" cy="494030"/>
          </a:xfrm>
          <a:prstGeom prst="rect">
            <a:avLst/>
          </a:prstGeom>
          <a:solidFill>
            <a:srgbClr val="1D78FA">
              <a:alpha val="98431"/>
            </a:srgbClr>
          </a:solidFill>
          <a:ln w="0" cap="flat">
            <a:noFill/>
            <a:prstDash val="solid"/>
            <a:miter lim="0"/>
          </a:ln>
        </p:spPr>
        <p:txBody>
          <a:bodyPr vert="horz" wrap="square" lIns="0" tIns="0" rIns="0" bIns="0"/>
          <a:lstStyle/>
          <a:p>
            <a:pPr algn="l" rtl="0" eaLnBrk="0">
              <a:lnSpc>
                <a:spcPct val="142000"/>
              </a:lnSpc>
              <a:tabLst/>
            </a:pPr>
            <a:endParaRPr sz="1000" dirty="0">
              <a:latin typeface="Arial"/>
              <a:ea typeface="Arial"/>
              <a:cs typeface="Arial"/>
            </a:endParaRPr>
          </a:p>
          <a:p>
            <a:pPr marL="203200" algn="l" rtl="0" eaLnBrk="0">
              <a:lnSpc>
                <a:spcPct val="86000"/>
              </a:lnSpc>
              <a:spcBef>
                <a:spcPts val="6"/>
              </a:spcBef>
              <a:tabLst/>
            </a:pPr>
            <a:r>
              <a:rPr sz="600" b="1" kern="0" spc="30" dirty="0">
                <a:solidFill>
                  <a:srgbClr val="FFFFFF">
                    <a:alpha val="100000"/>
                  </a:srgbClr>
                </a:solidFill>
                <a:latin typeface="Times New Roman"/>
                <a:ea typeface="Times New Roman"/>
                <a:cs typeface="Times New Roman"/>
              </a:rPr>
              <a:t>01</a:t>
            </a:r>
            <a:endParaRPr sz="600" dirty="0">
              <a:latin typeface="Times New Roman"/>
              <a:ea typeface="Times New Roman"/>
              <a:cs typeface="Times New Roman"/>
            </a:endParaRPr>
          </a:p>
        </p:txBody>
      </p:sp>
      <p:pic>
        <p:nvPicPr>
          <p:cNvPr id="2" name="Resim 1">
            <a:extLst>
              <a:ext uri="{FF2B5EF4-FFF2-40B4-BE49-F238E27FC236}">
                <a16:creationId xmlns:a16="http://schemas.microsoft.com/office/drawing/2014/main" id="{867FE89F-590E-6367-F378-E12B1FC830EB}"/>
              </a:ext>
            </a:extLst>
          </p:cNvPr>
          <p:cNvPicPr>
            <a:picLocks noChangeAspect="1"/>
          </p:cNvPicPr>
          <p:nvPr/>
        </p:nvPicPr>
        <p:blipFill>
          <a:blip r:embed="rId3"/>
          <a:stretch>
            <a:fillRect/>
          </a:stretch>
        </p:blipFill>
        <p:spPr>
          <a:xfrm>
            <a:off x="11586035" y="598177"/>
            <a:ext cx="562570" cy="552342"/>
          </a:xfrm>
          <a:prstGeom prst="rect">
            <a:avLst/>
          </a:prstGeom>
        </p:spPr>
      </p:pic>
      <p:pic>
        <p:nvPicPr>
          <p:cNvPr id="3" name="Resim 2">
            <a:extLst>
              <a:ext uri="{FF2B5EF4-FFF2-40B4-BE49-F238E27FC236}">
                <a16:creationId xmlns:a16="http://schemas.microsoft.com/office/drawing/2014/main" id="{5742F90E-A0F4-9ED1-A489-516BAA8B0753}"/>
              </a:ext>
            </a:extLst>
          </p:cNvPr>
          <p:cNvPicPr>
            <a:picLocks noChangeAspect="1"/>
          </p:cNvPicPr>
          <p:nvPr/>
        </p:nvPicPr>
        <p:blipFill>
          <a:blip r:embed="rId4"/>
          <a:stretch>
            <a:fillRect/>
          </a:stretch>
        </p:blipFill>
        <p:spPr>
          <a:xfrm>
            <a:off x="9699684" y="487794"/>
            <a:ext cx="1141336" cy="67923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 name="textbox 734"/>
          <p:cNvSpPr/>
          <p:nvPr/>
        </p:nvSpPr>
        <p:spPr>
          <a:xfrm>
            <a:off x="1581162" y="4528337"/>
            <a:ext cx="3884929" cy="1246505"/>
          </a:xfrm>
          <a:prstGeom prst="rect">
            <a:avLst/>
          </a:prstGeom>
          <a:noFill/>
          <a:ln w="0" cap="flat">
            <a:noFill/>
            <a:prstDash val="solid"/>
            <a:miter lim="0"/>
          </a:ln>
        </p:spPr>
        <p:txBody>
          <a:bodyPr vert="horz" wrap="square" lIns="0" tIns="0" rIns="0" bIns="0"/>
          <a:lstStyle/>
          <a:p>
            <a:pPr algn="l" rtl="0" eaLnBrk="0">
              <a:lnSpc>
                <a:spcPct val="59741"/>
              </a:lnSpc>
              <a:tabLst/>
            </a:pPr>
            <a:endParaRPr sz="100" dirty="0">
              <a:latin typeface="Arial"/>
              <a:ea typeface="Arial"/>
              <a:cs typeface="Arial"/>
            </a:endParaRPr>
          </a:p>
          <a:p>
            <a:pPr marL="20320" indent="-8254" algn="l" rtl="0" eaLnBrk="0">
              <a:lnSpc>
                <a:spcPct val="94000"/>
              </a:lnSpc>
              <a:tabLst/>
            </a:pPr>
            <a:r>
              <a:rPr sz="1700" b="1" kern="0" spc="40" dirty="0">
                <a:solidFill>
                  <a:srgbClr val="404040">
                    <a:alpha val="100000"/>
                  </a:srgbClr>
                </a:solidFill>
                <a:latin typeface="Times New Roman"/>
                <a:ea typeface="Times New Roman"/>
                <a:cs typeface="Times New Roman"/>
              </a:rPr>
              <a:t>Arrange meetings with local authorities</a:t>
            </a:r>
            <a:r>
              <a:rPr sz="1700" b="1" kern="0" spc="60" dirty="0">
                <a:solidFill>
                  <a:srgbClr val="404040">
                    <a:alpha val="100000"/>
                  </a:srgbClr>
                </a:solidFill>
                <a:latin typeface="Times New Roman"/>
                <a:ea typeface="Times New Roman"/>
                <a:cs typeface="Times New Roman"/>
              </a:rPr>
              <a:t> </a:t>
            </a:r>
            <a:r>
              <a:rPr sz="1700" b="1" kern="0" spc="40" dirty="0">
                <a:solidFill>
                  <a:srgbClr val="404040">
                    <a:alpha val="100000"/>
                  </a:srgbClr>
                </a:solidFill>
                <a:latin typeface="Times New Roman"/>
                <a:ea typeface="Times New Roman"/>
                <a:cs typeface="Times New Roman"/>
              </a:rPr>
              <a:t>and chambers of commerce</a:t>
            </a:r>
            <a:endParaRPr sz="1700" dirty="0">
              <a:latin typeface="Times New Roman"/>
              <a:ea typeface="Times New Roman"/>
              <a:cs typeface="Times New Roman"/>
            </a:endParaRPr>
          </a:p>
          <a:p>
            <a:pPr algn="l" rtl="0" eaLnBrk="0">
              <a:lnSpc>
                <a:spcPct val="160000"/>
              </a:lnSpc>
              <a:tabLst/>
            </a:pPr>
            <a:endParaRPr sz="1000" dirty="0">
              <a:latin typeface="Arial"/>
              <a:ea typeface="Arial"/>
              <a:cs typeface="Arial"/>
            </a:endParaRPr>
          </a:p>
          <a:p>
            <a:pPr marL="15875" algn="l" rtl="0" eaLnBrk="0">
              <a:lnSpc>
                <a:spcPct val="79000"/>
              </a:lnSpc>
              <a:spcBef>
                <a:spcPts val="246"/>
              </a:spcBef>
              <a:tabLst/>
            </a:pPr>
            <a:r>
              <a:rPr sz="800" kern="0" spc="0" dirty="0">
                <a:solidFill>
                  <a:srgbClr val="404040">
                    <a:alpha val="100000"/>
                  </a:srgbClr>
                </a:solidFill>
                <a:latin typeface="Arial"/>
                <a:ea typeface="Arial"/>
                <a:cs typeface="Arial"/>
              </a:rPr>
              <a:t>•</a:t>
            </a:r>
            <a:r>
              <a:rPr sz="800" kern="0" spc="20" dirty="0">
                <a:solidFill>
                  <a:srgbClr val="404040">
                    <a:alpha val="100000"/>
                  </a:srgbClr>
                </a:solidFill>
                <a:latin typeface="Arial"/>
                <a:ea typeface="Arial"/>
                <a:cs typeface="Arial"/>
              </a:rPr>
              <a:t>        </a:t>
            </a:r>
            <a:r>
              <a:rPr sz="800" kern="0" spc="0" dirty="0">
                <a:solidFill>
                  <a:srgbClr val="404040">
                    <a:alpha val="100000"/>
                  </a:srgbClr>
                </a:solidFill>
                <a:latin typeface="Times New Roman"/>
                <a:ea typeface="Times New Roman"/>
                <a:cs typeface="Times New Roman"/>
              </a:rPr>
              <a:t>Understand the latest policy and market</a:t>
            </a:r>
            <a:r>
              <a:rPr sz="800" kern="0" spc="-10" dirty="0">
                <a:solidFill>
                  <a:srgbClr val="404040">
                    <a:alpha val="100000"/>
                  </a:srgbClr>
                </a:solidFill>
                <a:latin typeface="Times New Roman"/>
                <a:ea typeface="Times New Roman"/>
                <a:cs typeface="Times New Roman"/>
              </a:rPr>
              <a:t> environment</a:t>
            </a:r>
            <a:endParaRPr sz="800" dirty="0">
              <a:latin typeface="Times New Roman"/>
              <a:ea typeface="Times New Roman"/>
              <a:cs typeface="Times New Roman"/>
            </a:endParaRPr>
          </a:p>
          <a:p>
            <a:pPr algn="l" rtl="0" eaLnBrk="0">
              <a:lnSpc>
                <a:spcPct val="156000"/>
              </a:lnSpc>
              <a:tabLst/>
            </a:pPr>
            <a:endParaRPr sz="1000" dirty="0">
              <a:latin typeface="Arial"/>
              <a:ea typeface="Arial"/>
              <a:cs typeface="Arial"/>
            </a:endParaRPr>
          </a:p>
          <a:p>
            <a:pPr algn="l" rtl="0" eaLnBrk="0">
              <a:lnSpc>
                <a:spcPct val="104000"/>
              </a:lnSpc>
              <a:tabLst/>
            </a:pPr>
            <a:endParaRPr sz="200" dirty="0">
              <a:latin typeface="Arial"/>
              <a:ea typeface="Arial"/>
              <a:cs typeface="Arial"/>
            </a:endParaRPr>
          </a:p>
          <a:p>
            <a:pPr marL="15875" algn="l" rtl="0" eaLnBrk="0">
              <a:lnSpc>
                <a:spcPct val="79000"/>
              </a:lnSpc>
              <a:tabLst/>
            </a:pPr>
            <a:r>
              <a:rPr sz="800" kern="0" spc="0" dirty="0">
                <a:solidFill>
                  <a:srgbClr val="404040">
                    <a:alpha val="100000"/>
                  </a:srgbClr>
                </a:solidFill>
                <a:latin typeface="Arial"/>
                <a:ea typeface="Arial"/>
                <a:cs typeface="Arial"/>
              </a:rPr>
              <a:t>•</a:t>
            </a:r>
            <a:r>
              <a:rPr sz="800" kern="0" spc="20" dirty="0">
                <a:solidFill>
                  <a:srgbClr val="404040">
                    <a:alpha val="100000"/>
                  </a:srgbClr>
                </a:solidFill>
                <a:latin typeface="Arial"/>
                <a:ea typeface="Arial"/>
                <a:cs typeface="Arial"/>
              </a:rPr>
              <a:t>        </a:t>
            </a:r>
            <a:r>
              <a:rPr sz="800" kern="0" spc="0" dirty="0">
                <a:solidFill>
                  <a:srgbClr val="404040">
                    <a:alpha val="100000"/>
                  </a:srgbClr>
                </a:solidFill>
                <a:latin typeface="Times New Roman"/>
                <a:ea typeface="Times New Roman"/>
                <a:cs typeface="Times New Roman"/>
              </a:rPr>
              <a:t>Establish a network of</a:t>
            </a:r>
            <a:r>
              <a:rPr sz="800" kern="0" spc="-70" dirty="0">
                <a:solidFill>
                  <a:srgbClr val="404040">
                    <a:alpha val="100000"/>
                  </a:srgbClr>
                </a:solidFill>
                <a:latin typeface="Times New Roman"/>
                <a:ea typeface="Times New Roman"/>
                <a:cs typeface="Times New Roman"/>
              </a:rPr>
              <a:t> </a:t>
            </a:r>
            <a:r>
              <a:rPr sz="800" kern="0" spc="0" dirty="0">
                <a:solidFill>
                  <a:srgbClr val="404040">
                    <a:alpha val="100000"/>
                  </a:srgbClr>
                </a:solidFill>
                <a:latin typeface="Times New Roman"/>
                <a:ea typeface="Times New Roman"/>
                <a:cs typeface="Times New Roman"/>
              </a:rPr>
              <a:t>political and business rel</a:t>
            </a:r>
            <a:r>
              <a:rPr sz="800" kern="0" spc="-10" dirty="0">
                <a:solidFill>
                  <a:srgbClr val="404040">
                    <a:alpha val="100000"/>
                  </a:srgbClr>
                </a:solidFill>
                <a:latin typeface="Times New Roman"/>
                <a:ea typeface="Times New Roman"/>
                <a:cs typeface="Times New Roman"/>
              </a:rPr>
              <a:t>ations</a:t>
            </a:r>
            <a:endParaRPr sz="800" dirty="0">
              <a:latin typeface="Times New Roman"/>
              <a:ea typeface="Times New Roman"/>
              <a:cs typeface="Times New Roman"/>
            </a:endParaRPr>
          </a:p>
        </p:txBody>
      </p:sp>
      <p:pic>
        <p:nvPicPr>
          <p:cNvPr id="736" name="picture 736"/>
          <p:cNvPicPr>
            <a:picLocks noChangeAspect="1"/>
          </p:cNvPicPr>
          <p:nvPr/>
        </p:nvPicPr>
        <p:blipFill>
          <a:blip r:embed="rId2"/>
          <a:stretch>
            <a:fillRect/>
          </a:stretch>
        </p:blipFill>
        <p:spPr>
          <a:xfrm rot="21600000">
            <a:off x="477012" y="3604259"/>
            <a:ext cx="5622035" cy="2737103"/>
          </a:xfrm>
          <a:prstGeom prst="rect">
            <a:avLst/>
          </a:prstGeom>
        </p:spPr>
      </p:pic>
      <p:pic>
        <p:nvPicPr>
          <p:cNvPr id="738" name="picture 738"/>
          <p:cNvPicPr>
            <a:picLocks noChangeAspect="1"/>
          </p:cNvPicPr>
          <p:nvPr/>
        </p:nvPicPr>
        <p:blipFill>
          <a:blip r:embed="rId3"/>
          <a:stretch>
            <a:fillRect/>
          </a:stretch>
        </p:blipFill>
        <p:spPr>
          <a:xfrm rot="21600000">
            <a:off x="6092952" y="1043940"/>
            <a:ext cx="5622035" cy="2566415"/>
          </a:xfrm>
          <a:prstGeom prst="rect">
            <a:avLst/>
          </a:prstGeom>
        </p:spPr>
      </p:pic>
      <p:sp>
        <p:nvSpPr>
          <p:cNvPr id="740" name="textbox 740"/>
          <p:cNvSpPr/>
          <p:nvPr/>
        </p:nvSpPr>
        <p:spPr>
          <a:xfrm>
            <a:off x="2082429" y="1581151"/>
            <a:ext cx="3687445" cy="1847849"/>
          </a:xfrm>
          <a:prstGeom prst="rect">
            <a:avLst/>
          </a:prstGeom>
          <a:noFill/>
          <a:ln w="0" cap="flat">
            <a:noFill/>
            <a:prstDash val="solid"/>
            <a:miter lim="0"/>
          </a:ln>
        </p:spPr>
        <p:txBody>
          <a:bodyPr vert="horz" wrap="square" lIns="0" tIns="0" rIns="0" bIns="0"/>
          <a:lstStyle/>
          <a:p>
            <a:pPr algn="l" rtl="0" eaLnBrk="0">
              <a:lnSpc>
                <a:spcPct val="78868"/>
              </a:lnSpc>
              <a:tabLst/>
            </a:pPr>
            <a:endParaRPr lang="en-US" sz="100" dirty="0">
              <a:latin typeface="Arial"/>
              <a:ea typeface="Arial"/>
              <a:cs typeface="Arial"/>
            </a:endParaRPr>
          </a:p>
          <a:p>
            <a:pPr marL="12700" algn="r" rtl="0" eaLnBrk="0">
              <a:lnSpc>
                <a:spcPct val="78000"/>
              </a:lnSpc>
              <a:tabLst/>
            </a:pPr>
            <a:endParaRPr lang="en-US" sz="1400" b="1" kern="0" spc="120" dirty="0">
              <a:solidFill>
                <a:srgbClr val="000408">
                  <a:alpha val="100000"/>
                </a:srgbClr>
              </a:solidFill>
              <a:latin typeface="Arial"/>
              <a:ea typeface="Arial"/>
              <a:cs typeface="Arial"/>
            </a:endParaRPr>
          </a:p>
          <a:p>
            <a:pPr marL="12700" algn="r" rtl="0" eaLnBrk="0">
              <a:lnSpc>
                <a:spcPct val="78000"/>
              </a:lnSpc>
              <a:tabLst/>
            </a:pPr>
            <a:r>
              <a:rPr lang="tr-TR" sz="1400" b="1" kern="0" spc="120" dirty="0">
                <a:solidFill>
                  <a:srgbClr val="000408">
                    <a:alpha val="100000"/>
                  </a:srgbClr>
                </a:solidFill>
                <a:latin typeface="Arial"/>
                <a:ea typeface="Arial"/>
                <a:cs typeface="Arial"/>
              </a:rPr>
              <a:t>Çinli Girişimcilerin Türkiye’yi ziyaret etmesini teşvik etmek</a:t>
            </a:r>
            <a:endParaRPr lang="en-US" sz="1400" b="1" kern="0" spc="120" dirty="0">
              <a:solidFill>
                <a:srgbClr val="000408">
                  <a:alpha val="100000"/>
                </a:srgbClr>
              </a:solidFill>
              <a:latin typeface="Arial"/>
              <a:ea typeface="Arial"/>
              <a:cs typeface="Arial"/>
            </a:endParaRPr>
          </a:p>
          <a:p>
            <a:pPr marL="12700" algn="l" rtl="0" eaLnBrk="0">
              <a:lnSpc>
                <a:spcPct val="78000"/>
              </a:lnSpc>
              <a:tabLst/>
            </a:pPr>
            <a:endParaRPr lang="en-US" sz="1400" kern="0" spc="120" dirty="0">
              <a:solidFill>
                <a:srgbClr val="000408">
                  <a:alpha val="100000"/>
                </a:srgbClr>
              </a:solidFill>
              <a:latin typeface="Arial"/>
              <a:ea typeface="Arial"/>
              <a:cs typeface="Arial"/>
            </a:endParaRPr>
          </a:p>
          <a:p>
            <a:pPr marL="12700" algn="l" rtl="0" eaLnBrk="0">
              <a:lnSpc>
                <a:spcPct val="78000"/>
              </a:lnSpc>
              <a:tabLst/>
            </a:pPr>
            <a:r>
              <a:rPr lang="en-US" sz="1400" kern="0" spc="120" dirty="0">
                <a:solidFill>
                  <a:srgbClr val="000408">
                    <a:alpha val="100000"/>
                  </a:srgbClr>
                </a:solidFill>
                <a:latin typeface="Arial"/>
                <a:ea typeface="Arial"/>
                <a:cs typeface="Arial"/>
              </a:rPr>
              <a:t>- </a:t>
            </a:r>
            <a:r>
              <a:rPr lang="en-US" sz="1400" kern="0" spc="120" dirty="0" err="1">
                <a:solidFill>
                  <a:srgbClr val="000408">
                    <a:alpha val="100000"/>
                  </a:srgbClr>
                </a:solidFill>
                <a:latin typeface="Arial"/>
                <a:ea typeface="Arial"/>
                <a:cs typeface="Arial"/>
              </a:rPr>
              <a:t>Yerel</a:t>
            </a:r>
            <a:r>
              <a:rPr lang="en-US" sz="1400" kern="0" spc="120" dirty="0">
                <a:solidFill>
                  <a:srgbClr val="000408">
                    <a:alpha val="100000"/>
                  </a:srgbClr>
                </a:solidFill>
                <a:latin typeface="Arial"/>
                <a:ea typeface="Arial"/>
                <a:cs typeface="Arial"/>
              </a:rPr>
              <a:t> </a:t>
            </a:r>
            <a:r>
              <a:rPr lang="en-US" sz="1400" kern="0" spc="120" dirty="0" err="1">
                <a:solidFill>
                  <a:srgbClr val="000408">
                    <a:alpha val="100000"/>
                  </a:srgbClr>
                </a:solidFill>
                <a:latin typeface="Arial"/>
                <a:ea typeface="Arial"/>
                <a:cs typeface="Arial"/>
              </a:rPr>
              <a:t>otomobil</a:t>
            </a:r>
            <a:r>
              <a:rPr lang="en-US" sz="1400" kern="0" spc="120" dirty="0">
                <a:solidFill>
                  <a:srgbClr val="000408">
                    <a:alpha val="100000"/>
                  </a:srgbClr>
                </a:solidFill>
                <a:latin typeface="Arial"/>
                <a:ea typeface="Arial"/>
                <a:cs typeface="Arial"/>
              </a:rPr>
              <a:t> </a:t>
            </a:r>
            <a:r>
              <a:rPr lang="en-US" sz="1400" kern="0" spc="120" dirty="0" err="1">
                <a:solidFill>
                  <a:srgbClr val="000408">
                    <a:alpha val="100000"/>
                  </a:srgbClr>
                </a:solidFill>
                <a:latin typeface="Arial"/>
                <a:ea typeface="Arial"/>
                <a:cs typeface="Arial"/>
              </a:rPr>
              <a:t>fabrikalarını</a:t>
            </a:r>
            <a:r>
              <a:rPr lang="tr-TR" sz="1400" kern="0" spc="120" dirty="0">
                <a:solidFill>
                  <a:srgbClr val="000408">
                    <a:alpha val="100000"/>
                  </a:srgbClr>
                </a:solidFill>
                <a:latin typeface="Arial"/>
                <a:ea typeface="Arial"/>
                <a:cs typeface="Arial"/>
              </a:rPr>
              <a:t>n</a:t>
            </a:r>
            <a:r>
              <a:rPr lang="en-US" sz="1400" kern="0" spc="120" dirty="0">
                <a:solidFill>
                  <a:srgbClr val="000408">
                    <a:alpha val="100000"/>
                  </a:srgbClr>
                </a:solidFill>
                <a:latin typeface="Arial"/>
                <a:ea typeface="Arial"/>
                <a:cs typeface="Arial"/>
              </a:rPr>
              <a:t> </a:t>
            </a:r>
            <a:r>
              <a:rPr lang="en-US" sz="1400" kern="0" spc="120" dirty="0" err="1">
                <a:solidFill>
                  <a:srgbClr val="000408">
                    <a:alpha val="100000"/>
                  </a:srgbClr>
                </a:solidFill>
                <a:latin typeface="Arial"/>
                <a:ea typeface="Arial"/>
                <a:cs typeface="Arial"/>
              </a:rPr>
              <a:t>ve</a:t>
            </a:r>
            <a:r>
              <a:rPr lang="en-US" sz="1400" kern="0" spc="120" dirty="0">
                <a:solidFill>
                  <a:srgbClr val="000408">
                    <a:alpha val="100000"/>
                  </a:srgbClr>
                </a:solidFill>
                <a:latin typeface="Arial"/>
                <a:ea typeface="Arial"/>
                <a:cs typeface="Arial"/>
              </a:rPr>
              <a:t> </a:t>
            </a:r>
            <a:r>
              <a:rPr lang="en-US" sz="1400" kern="0" spc="120" dirty="0" err="1">
                <a:solidFill>
                  <a:srgbClr val="000408">
                    <a:alpha val="100000"/>
                  </a:srgbClr>
                </a:solidFill>
                <a:latin typeface="Arial"/>
                <a:ea typeface="Arial"/>
                <a:cs typeface="Arial"/>
              </a:rPr>
              <a:t>satış</a:t>
            </a:r>
            <a:r>
              <a:rPr lang="en-US" sz="1400" kern="0" spc="120" dirty="0">
                <a:solidFill>
                  <a:srgbClr val="000408">
                    <a:alpha val="100000"/>
                  </a:srgbClr>
                </a:solidFill>
                <a:latin typeface="Arial"/>
                <a:ea typeface="Arial"/>
                <a:cs typeface="Arial"/>
              </a:rPr>
              <a:t> </a:t>
            </a:r>
            <a:r>
              <a:rPr lang="en-US" sz="1400" kern="0" spc="120" dirty="0" err="1">
                <a:solidFill>
                  <a:srgbClr val="000408">
                    <a:alpha val="100000"/>
                  </a:srgbClr>
                </a:solidFill>
                <a:latin typeface="Arial"/>
                <a:ea typeface="Arial"/>
                <a:cs typeface="Arial"/>
              </a:rPr>
              <a:t>noktalarını</a:t>
            </a:r>
            <a:r>
              <a:rPr lang="tr-TR" sz="1400" kern="0" spc="120" dirty="0">
                <a:solidFill>
                  <a:srgbClr val="000408">
                    <a:alpha val="100000"/>
                  </a:srgbClr>
                </a:solidFill>
                <a:latin typeface="Arial"/>
                <a:ea typeface="Arial"/>
                <a:cs typeface="Arial"/>
              </a:rPr>
              <a:t>n</a:t>
            </a:r>
            <a:r>
              <a:rPr lang="en-US" sz="1400" kern="0" spc="120" dirty="0">
                <a:solidFill>
                  <a:srgbClr val="000408">
                    <a:alpha val="100000"/>
                  </a:srgbClr>
                </a:solidFill>
                <a:latin typeface="Arial"/>
                <a:ea typeface="Arial"/>
                <a:cs typeface="Arial"/>
              </a:rPr>
              <a:t> vb. </a:t>
            </a:r>
            <a:r>
              <a:rPr lang="en-US" sz="1400" kern="0" spc="120" dirty="0" err="1">
                <a:solidFill>
                  <a:srgbClr val="000408">
                    <a:alpha val="100000"/>
                  </a:srgbClr>
                </a:solidFill>
                <a:latin typeface="Arial"/>
                <a:ea typeface="Arial"/>
                <a:cs typeface="Arial"/>
              </a:rPr>
              <a:t>ziyaret</a:t>
            </a:r>
            <a:r>
              <a:rPr lang="en-US" sz="1400" kern="0" spc="120" dirty="0">
                <a:solidFill>
                  <a:srgbClr val="000408">
                    <a:alpha val="100000"/>
                  </a:srgbClr>
                </a:solidFill>
                <a:latin typeface="Arial"/>
                <a:ea typeface="Arial"/>
                <a:cs typeface="Arial"/>
              </a:rPr>
              <a:t> e</a:t>
            </a:r>
            <a:r>
              <a:rPr lang="tr-TR" sz="1400" kern="0" spc="120" dirty="0">
                <a:solidFill>
                  <a:srgbClr val="000408">
                    <a:alpha val="100000"/>
                  </a:srgbClr>
                </a:solidFill>
                <a:latin typeface="Arial"/>
                <a:ea typeface="Arial"/>
                <a:cs typeface="Arial"/>
              </a:rPr>
              <a:t>dilmesi</a:t>
            </a:r>
            <a:endParaRPr lang="en-US" sz="1400" kern="0" spc="120" dirty="0">
              <a:solidFill>
                <a:srgbClr val="000408">
                  <a:alpha val="100000"/>
                </a:srgbClr>
              </a:solidFill>
              <a:latin typeface="Arial"/>
              <a:ea typeface="Arial"/>
              <a:cs typeface="Arial"/>
            </a:endParaRPr>
          </a:p>
          <a:p>
            <a:pPr marL="12700" algn="l" rtl="0" eaLnBrk="0">
              <a:lnSpc>
                <a:spcPct val="78000"/>
              </a:lnSpc>
              <a:tabLst/>
            </a:pPr>
            <a:endParaRPr lang="en-US" sz="1400" kern="0" spc="120" dirty="0">
              <a:solidFill>
                <a:srgbClr val="000408">
                  <a:alpha val="100000"/>
                </a:srgbClr>
              </a:solidFill>
              <a:latin typeface="Arial"/>
              <a:ea typeface="Arial"/>
              <a:cs typeface="Arial"/>
            </a:endParaRPr>
          </a:p>
          <a:p>
            <a:pPr marL="12700" algn="l" rtl="0" eaLnBrk="0">
              <a:lnSpc>
                <a:spcPct val="78000"/>
              </a:lnSpc>
              <a:tabLst/>
            </a:pPr>
            <a:endParaRPr lang="en-US" sz="1400" kern="0" spc="120" dirty="0">
              <a:solidFill>
                <a:srgbClr val="000408">
                  <a:alpha val="100000"/>
                </a:srgbClr>
              </a:solidFill>
              <a:latin typeface="Arial"/>
              <a:ea typeface="Arial"/>
              <a:cs typeface="Arial"/>
            </a:endParaRPr>
          </a:p>
          <a:p>
            <a:pPr marL="12700" algn="l" rtl="0" eaLnBrk="0">
              <a:lnSpc>
                <a:spcPct val="78000"/>
              </a:lnSpc>
              <a:tabLst/>
            </a:pPr>
            <a:r>
              <a:rPr lang="en-US" sz="1400" kern="0" spc="120" dirty="0">
                <a:solidFill>
                  <a:srgbClr val="000408">
                    <a:alpha val="100000"/>
                  </a:srgbClr>
                </a:solidFill>
                <a:latin typeface="Arial"/>
                <a:ea typeface="Arial"/>
                <a:cs typeface="Arial"/>
              </a:rPr>
              <a:t>- </a:t>
            </a:r>
            <a:r>
              <a:rPr lang="en-US" sz="1400" kern="0" spc="120" dirty="0" err="1">
                <a:solidFill>
                  <a:srgbClr val="000408">
                    <a:alpha val="100000"/>
                  </a:srgbClr>
                </a:solidFill>
                <a:latin typeface="Arial"/>
                <a:ea typeface="Arial"/>
                <a:cs typeface="Arial"/>
              </a:rPr>
              <a:t>Potansiyel</a:t>
            </a:r>
            <a:r>
              <a:rPr lang="en-US" sz="1400" kern="0" spc="120" dirty="0">
                <a:solidFill>
                  <a:srgbClr val="000408">
                    <a:alpha val="100000"/>
                  </a:srgbClr>
                </a:solidFill>
                <a:latin typeface="Arial"/>
                <a:ea typeface="Arial"/>
                <a:cs typeface="Arial"/>
              </a:rPr>
              <a:t> </a:t>
            </a:r>
            <a:r>
              <a:rPr lang="tr-TR" sz="1400" kern="0" spc="120" dirty="0">
                <a:solidFill>
                  <a:srgbClr val="000408">
                    <a:alpha val="100000"/>
                  </a:srgbClr>
                </a:solidFill>
                <a:latin typeface="Arial"/>
                <a:ea typeface="Arial"/>
                <a:cs typeface="Arial"/>
              </a:rPr>
              <a:t>işbirliklerinin</a:t>
            </a:r>
            <a:r>
              <a:rPr lang="en-US" sz="1400" kern="0" spc="120" dirty="0">
                <a:solidFill>
                  <a:srgbClr val="000408">
                    <a:alpha val="100000"/>
                  </a:srgbClr>
                </a:solidFill>
                <a:latin typeface="Arial"/>
                <a:ea typeface="Arial"/>
                <a:cs typeface="Arial"/>
              </a:rPr>
              <a:t> </a:t>
            </a:r>
            <a:r>
              <a:rPr lang="en-US" sz="1400" kern="0" spc="120" dirty="0" err="1">
                <a:solidFill>
                  <a:srgbClr val="000408">
                    <a:alpha val="100000"/>
                  </a:srgbClr>
                </a:solidFill>
                <a:latin typeface="Arial"/>
                <a:ea typeface="Arial"/>
                <a:cs typeface="Arial"/>
              </a:rPr>
              <a:t>ve</a:t>
            </a:r>
            <a:r>
              <a:rPr lang="en-US" sz="1400" kern="0" spc="120" dirty="0">
                <a:solidFill>
                  <a:srgbClr val="000408">
                    <a:alpha val="100000"/>
                  </a:srgbClr>
                </a:solidFill>
                <a:latin typeface="Arial"/>
                <a:ea typeface="Arial"/>
                <a:cs typeface="Arial"/>
              </a:rPr>
              <a:t> </a:t>
            </a:r>
            <a:r>
              <a:rPr lang="en-US" sz="1400" kern="0" spc="120" dirty="0" err="1">
                <a:solidFill>
                  <a:srgbClr val="000408">
                    <a:alpha val="100000"/>
                  </a:srgbClr>
                </a:solidFill>
                <a:latin typeface="Arial"/>
                <a:ea typeface="Arial"/>
                <a:cs typeface="Arial"/>
              </a:rPr>
              <a:t>müşteri</a:t>
            </a:r>
            <a:r>
              <a:rPr lang="en-US" sz="1400" kern="0" spc="120" dirty="0">
                <a:solidFill>
                  <a:srgbClr val="000408">
                    <a:alpha val="100000"/>
                  </a:srgbClr>
                </a:solidFill>
                <a:latin typeface="Arial"/>
                <a:ea typeface="Arial"/>
                <a:cs typeface="Arial"/>
              </a:rPr>
              <a:t> </a:t>
            </a:r>
            <a:r>
              <a:rPr lang="en-US" sz="1400" kern="0" spc="120" dirty="0" err="1">
                <a:solidFill>
                  <a:srgbClr val="000408">
                    <a:alpha val="100000"/>
                  </a:srgbClr>
                </a:solidFill>
                <a:latin typeface="Arial"/>
                <a:ea typeface="Arial"/>
                <a:cs typeface="Arial"/>
              </a:rPr>
              <a:t>ziyaretleri</a:t>
            </a:r>
            <a:r>
              <a:rPr lang="tr-TR" sz="1400" kern="0" spc="120" dirty="0" err="1">
                <a:solidFill>
                  <a:srgbClr val="000408">
                    <a:alpha val="100000"/>
                  </a:srgbClr>
                </a:solidFill>
                <a:latin typeface="Arial"/>
                <a:ea typeface="Arial"/>
                <a:cs typeface="Arial"/>
              </a:rPr>
              <a:t>nin</a:t>
            </a:r>
            <a:r>
              <a:rPr lang="tr-TR" sz="1400" kern="0" spc="120" dirty="0">
                <a:solidFill>
                  <a:srgbClr val="000408">
                    <a:alpha val="100000"/>
                  </a:srgbClr>
                </a:solidFill>
                <a:latin typeface="Arial"/>
                <a:ea typeface="Arial"/>
                <a:cs typeface="Arial"/>
              </a:rPr>
              <a:t> düzenlenmesi</a:t>
            </a:r>
            <a:endParaRPr lang="en-US" sz="500" dirty="0">
              <a:latin typeface="Times New Roman"/>
              <a:ea typeface="Times New Roman"/>
              <a:cs typeface="Times New Roman"/>
            </a:endParaRPr>
          </a:p>
        </p:txBody>
      </p:sp>
      <p:sp>
        <p:nvSpPr>
          <p:cNvPr id="742" name="textbox 742"/>
          <p:cNvSpPr/>
          <p:nvPr/>
        </p:nvSpPr>
        <p:spPr>
          <a:xfrm>
            <a:off x="6508595" y="4087369"/>
            <a:ext cx="3446779" cy="586740"/>
          </a:xfrm>
          <a:prstGeom prst="rect">
            <a:avLst/>
          </a:prstGeom>
          <a:noFill/>
          <a:ln w="0" cap="flat">
            <a:noFill/>
            <a:prstDash val="solid"/>
            <a:miter lim="0"/>
          </a:ln>
        </p:spPr>
        <p:txBody>
          <a:bodyPr vert="horz" wrap="square" lIns="0" tIns="0" rIns="0" bIns="0"/>
          <a:lstStyle/>
          <a:p>
            <a:pPr algn="l" rtl="0" eaLnBrk="0">
              <a:lnSpc>
                <a:spcPct val="78869"/>
              </a:lnSpc>
              <a:tabLst/>
            </a:pPr>
            <a:r>
              <a:rPr lang="tr-TR" sz="1400" b="1" dirty="0">
                <a:latin typeface="Arial"/>
                <a:ea typeface="Arial"/>
                <a:cs typeface="Arial"/>
              </a:rPr>
              <a:t>Türkiye pazarında Otomotiv Otoriteleri, Odalar ve ilgili Dernekler ile toplantılar düzenlenmesi</a:t>
            </a:r>
            <a:endParaRPr sz="1400" b="1" dirty="0">
              <a:latin typeface="Arial"/>
              <a:ea typeface="Arial"/>
              <a:cs typeface="Arial"/>
            </a:endParaRPr>
          </a:p>
        </p:txBody>
      </p:sp>
      <p:sp>
        <p:nvSpPr>
          <p:cNvPr id="744" name="textbox 744"/>
          <p:cNvSpPr/>
          <p:nvPr/>
        </p:nvSpPr>
        <p:spPr>
          <a:xfrm>
            <a:off x="6644962" y="4907281"/>
            <a:ext cx="3733096" cy="1434081"/>
          </a:xfrm>
          <a:prstGeom prst="rect">
            <a:avLst/>
          </a:prstGeom>
          <a:noFill/>
          <a:ln w="0" cap="flat">
            <a:noFill/>
            <a:prstDash val="solid"/>
            <a:miter lim="0"/>
          </a:ln>
        </p:spPr>
        <p:txBody>
          <a:bodyPr vert="horz" wrap="square" lIns="0" tIns="0" rIns="0" bIns="0"/>
          <a:lstStyle/>
          <a:p>
            <a:pPr algn="l" rtl="0" eaLnBrk="0">
              <a:lnSpc>
                <a:spcPct val="84002"/>
              </a:lnSpc>
              <a:tabLst/>
            </a:pPr>
            <a:endParaRPr lang="en-GB" sz="1400" dirty="0">
              <a:latin typeface="Arial"/>
              <a:ea typeface="Arial"/>
              <a:cs typeface="Arial"/>
            </a:endParaRPr>
          </a:p>
          <a:p>
            <a:pPr algn="l" rtl="0" eaLnBrk="0">
              <a:lnSpc>
                <a:spcPct val="84002"/>
              </a:lnSpc>
              <a:tabLst/>
            </a:pPr>
            <a:r>
              <a:rPr lang="en-GB" sz="1400" dirty="0">
                <a:latin typeface="Arial"/>
                <a:ea typeface="Arial"/>
                <a:cs typeface="Arial"/>
              </a:rPr>
              <a:t>- En son </a:t>
            </a:r>
            <a:r>
              <a:rPr lang="en-GB" sz="1400" dirty="0" err="1">
                <a:latin typeface="Arial"/>
                <a:ea typeface="Arial"/>
                <a:cs typeface="Arial"/>
              </a:rPr>
              <a:t>politika</a:t>
            </a:r>
            <a:r>
              <a:rPr lang="en-GB" sz="1400" dirty="0">
                <a:latin typeface="Arial"/>
                <a:ea typeface="Arial"/>
                <a:cs typeface="Arial"/>
              </a:rPr>
              <a:t> </a:t>
            </a:r>
            <a:r>
              <a:rPr lang="en-GB" sz="1400" dirty="0" err="1">
                <a:latin typeface="Arial"/>
                <a:ea typeface="Arial"/>
                <a:cs typeface="Arial"/>
              </a:rPr>
              <a:t>ve</a:t>
            </a:r>
            <a:r>
              <a:rPr lang="en-GB" sz="1400" dirty="0">
                <a:latin typeface="Arial"/>
                <a:ea typeface="Arial"/>
                <a:cs typeface="Arial"/>
              </a:rPr>
              <a:t> </a:t>
            </a:r>
            <a:r>
              <a:rPr lang="en-GB" sz="1400" dirty="0" err="1">
                <a:latin typeface="Arial"/>
                <a:ea typeface="Arial"/>
                <a:cs typeface="Arial"/>
              </a:rPr>
              <a:t>piyasa</a:t>
            </a:r>
            <a:r>
              <a:rPr lang="en-GB" sz="1400" dirty="0">
                <a:latin typeface="Arial"/>
                <a:ea typeface="Arial"/>
                <a:cs typeface="Arial"/>
              </a:rPr>
              <a:t> </a:t>
            </a:r>
            <a:r>
              <a:rPr lang="en-GB" sz="1400" dirty="0" err="1">
                <a:latin typeface="Arial"/>
                <a:ea typeface="Arial"/>
                <a:cs typeface="Arial"/>
              </a:rPr>
              <a:t>ortamını</a:t>
            </a:r>
            <a:r>
              <a:rPr lang="en-GB" sz="1400" dirty="0">
                <a:latin typeface="Arial"/>
                <a:ea typeface="Arial"/>
                <a:cs typeface="Arial"/>
              </a:rPr>
              <a:t> </a:t>
            </a:r>
            <a:r>
              <a:rPr lang="en-GB" sz="1400" dirty="0" err="1">
                <a:latin typeface="Arial"/>
                <a:ea typeface="Arial"/>
                <a:cs typeface="Arial"/>
              </a:rPr>
              <a:t>anlamak</a:t>
            </a:r>
            <a:endParaRPr lang="en-GB" sz="1400" dirty="0">
              <a:latin typeface="Arial"/>
              <a:ea typeface="Arial"/>
              <a:cs typeface="Arial"/>
            </a:endParaRPr>
          </a:p>
          <a:p>
            <a:pPr algn="l" rtl="0" eaLnBrk="0">
              <a:lnSpc>
                <a:spcPct val="84002"/>
              </a:lnSpc>
              <a:tabLst/>
            </a:pPr>
            <a:endParaRPr lang="en-GB" sz="1400" dirty="0">
              <a:latin typeface="Arial"/>
              <a:ea typeface="Arial"/>
              <a:cs typeface="Arial"/>
            </a:endParaRPr>
          </a:p>
          <a:p>
            <a:pPr algn="l" rtl="0" eaLnBrk="0">
              <a:lnSpc>
                <a:spcPct val="84002"/>
              </a:lnSpc>
              <a:tabLst/>
            </a:pPr>
            <a:endParaRPr lang="en-GB" sz="1400" dirty="0">
              <a:latin typeface="Arial"/>
              <a:ea typeface="Arial"/>
              <a:cs typeface="Arial"/>
            </a:endParaRPr>
          </a:p>
          <a:p>
            <a:pPr algn="l" rtl="0" eaLnBrk="0">
              <a:lnSpc>
                <a:spcPct val="84002"/>
              </a:lnSpc>
              <a:tabLst/>
            </a:pPr>
            <a:r>
              <a:rPr lang="en-GB" sz="1400" dirty="0">
                <a:latin typeface="Arial"/>
                <a:ea typeface="Arial"/>
                <a:cs typeface="Arial"/>
              </a:rPr>
              <a:t>- </a:t>
            </a:r>
            <a:r>
              <a:rPr lang="en-GB" sz="1400" dirty="0" err="1">
                <a:latin typeface="Arial"/>
                <a:ea typeface="Arial"/>
                <a:cs typeface="Arial"/>
              </a:rPr>
              <a:t>Siyasi</a:t>
            </a:r>
            <a:r>
              <a:rPr lang="en-GB" sz="1400" dirty="0">
                <a:latin typeface="Arial"/>
                <a:ea typeface="Arial"/>
                <a:cs typeface="Arial"/>
              </a:rPr>
              <a:t> </a:t>
            </a:r>
            <a:r>
              <a:rPr lang="en-GB" sz="1400" dirty="0" err="1">
                <a:latin typeface="Arial"/>
                <a:ea typeface="Arial"/>
                <a:cs typeface="Arial"/>
              </a:rPr>
              <a:t>ve</a:t>
            </a:r>
            <a:r>
              <a:rPr lang="en-GB" sz="1400" dirty="0">
                <a:latin typeface="Arial"/>
                <a:ea typeface="Arial"/>
                <a:cs typeface="Arial"/>
              </a:rPr>
              <a:t> </a:t>
            </a:r>
            <a:r>
              <a:rPr lang="en-GB" sz="1400" dirty="0" err="1">
                <a:latin typeface="Arial"/>
                <a:ea typeface="Arial"/>
                <a:cs typeface="Arial"/>
              </a:rPr>
              <a:t>ticari</a:t>
            </a:r>
            <a:r>
              <a:rPr lang="en-GB" sz="1400" dirty="0">
                <a:latin typeface="Arial"/>
                <a:ea typeface="Arial"/>
                <a:cs typeface="Arial"/>
              </a:rPr>
              <a:t> </a:t>
            </a:r>
            <a:r>
              <a:rPr lang="en-GB" sz="1400" dirty="0" err="1">
                <a:latin typeface="Arial"/>
                <a:ea typeface="Arial"/>
                <a:cs typeface="Arial"/>
              </a:rPr>
              <a:t>ilişkiler</a:t>
            </a:r>
            <a:r>
              <a:rPr lang="en-GB" sz="1400" dirty="0">
                <a:latin typeface="Arial"/>
                <a:ea typeface="Arial"/>
                <a:cs typeface="Arial"/>
              </a:rPr>
              <a:t> </a:t>
            </a:r>
            <a:r>
              <a:rPr lang="en-GB" sz="1400" dirty="0" err="1">
                <a:latin typeface="Arial"/>
                <a:ea typeface="Arial"/>
                <a:cs typeface="Arial"/>
              </a:rPr>
              <a:t>ağı</a:t>
            </a:r>
            <a:r>
              <a:rPr lang="en-GB" sz="1400" dirty="0">
                <a:latin typeface="Arial"/>
                <a:ea typeface="Arial"/>
                <a:cs typeface="Arial"/>
              </a:rPr>
              <a:t> </a:t>
            </a:r>
            <a:r>
              <a:rPr lang="en-GB" sz="1400" dirty="0" err="1">
                <a:latin typeface="Arial"/>
                <a:ea typeface="Arial"/>
                <a:cs typeface="Arial"/>
              </a:rPr>
              <a:t>kurmak</a:t>
            </a:r>
            <a:endParaRPr sz="1400" dirty="0">
              <a:latin typeface="Times New Roman"/>
              <a:ea typeface="Times New Roman"/>
              <a:cs typeface="Times New Roman"/>
            </a:endParaRPr>
          </a:p>
        </p:txBody>
      </p:sp>
      <p:sp>
        <p:nvSpPr>
          <p:cNvPr id="746" name="textbox 746"/>
          <p:cNvSpPr/>
          <p:nvPr/>
        </p:nvSpPr>
        <p:spPr>
          <a:xfrm>
            <a:off x="538561" y="594083"/>
            <a:ext cx="2553970" cy="182245"/>
          </a:xfrm>
          <a:prstGeom prst="rect">
            <a:avLst/>
          </a:prstGeom>
          <a:noFill/>
          <a:ln w="0" cap="flat">
            <a:noFill/>
            <a:prstDash val="solid"/>
            <a:miter lim="0"/>
          </a:ln>
        </p:spPr>
        <p:txBody>
          <a:bodyPr vert="horz" wrap="square" lIns="0" tIns="0" rIns="0" bIns="0"/>
          <a:lstStyle/>
          <a:p>
            <a:pPr algn="l" rtl="0" eaLnBrk="0">
              <a:lnSpc>
                <a:spcPct val="85184"/>
              </a:lnSpc>
              <a:tabLst/>
            </a:pPr>
            <a:endParaRPr sz="100" dirty="0">
              <a:latin typeface="Arial"/>
              <a:ea typeface="Arial"/>
              <a:cs typeface="Arial"/>
            </a:endParaRPr>
          </a:p>
          <a:p>
            <a:pPr marL="12700" algn="l" rtl="0" eaLnBrk="0">
              <a:lnSpc>
                <a:spcPct val="79000"/>
              </a:lnSpc>
              <a:tabLst/>
            </a:pPr>
            <a:r>
              <a:rPr lang="tr-TR" sz="1300" kern="0" spc="300" dirty="0">
                <a:solidFill>
                  <a:srgbClr val="000029">
                    <a:alpha val="100000"/>
                  </a:srgbClr>
                </a:solidFill>
                <a:latin typeface="Arial"/>
                <a:ea typeface="Arial"/>
                <a:cs typeface="Arial"/>
              </a:rPr>
              <a:t>İş Değerlendirmeleri</a:t>
            </a:r>
            <a:endParaRPr sz="1300" dirty="0">
              <a:latin typeface="Arial"/>
              <a:ea typeface="Arial"/>
              <a:cs typeface="Arial"/>
            </a:endParaRPr>
          </a:p>
        </p:txBody>
      </p:sp>
      <p:pic>
        <p:nvPicPr>
          <p:cNvPr id="748" name="picture 748"/>
          <p:cNvPicPr>
            <a:picLocks noChangeAspect="1"/>
          </p:cNvPicPr>
          <p:nvPr/>
        </p:nvPicPr>
        <p:blipFill>
          <a:blip r:embed="rId4"/>
          <a:stretch>
            <a:fillRect/>
          </a:stretch>
        </p:blipFill>
        <p:spPr>
          <a:xfrm rot="21600000">
            <a:off x="8046309" y="594083"/>
            <a:ext cx="930402" cy="293869"/>
          </a:xfrm>
          <a:prstGeom prst="rect">
            <a:avLst/>
          </a:prstGeom>
        </p:spPr>
      </p:pic>
      <p:pic>
        <p:nvPicPr>
          <p:cNvPr id="2" name="Resim 1">
            <a:extLst>
              <a:ext uri="{FF2B5EF4-FFF2-40B4-BE49-F238E27FC236}">
                <a16:creationId xmlns:a16="http://schemas.microsoft.com/office/drawing/2014/main" id="{73C27B44-4EA6-4D61-76EA-FA918BC534AB}"/>
              </a:ext>
            </a:extLst>
          </p:cNvPr>
          <p:cNvPicPr>
            <a:picLocks noChangeAspect="1"/>
          </p:cNvPicPr>
          <p:nvPr/>
        </p:nvPicPr>
        <p:blipFill>
          <a:blip r:embed="rId5"/>
          <a:stretch>
            <a:fillRect/>
          </a:stretch>
        </p:blipFill>
        <p:spPr>
          <a:xfrm>
            <a:off x="9662739" y="286711"/>
            <a:ext cx="1141336" cy="679235"/>
          </a:xfrm>
          <a:prstGeom prst="rect">
            <a:avLst/>
          </a:prstGeom>
        </p:spPr>
      </p:pic>
      <p:pic>
        <p:nvPicPr>
          <p:cNvPr id="3" name="Resim 2">
            <a:extLst>
              <a:ext uri="{FF2B5EF4-FFF2-40B4-BE49-F238E27FC236}">
                <a16:creationId xmlns:a16="http://schemas.microsoft.com/office/drawing/2014/main" id="{F012882C-644B-9FD0-115E-C320E755FB59}"/>
              </a:ext>
            </a:extLst>
          </p:cNvPr>
          <p:cNvPicPr>
            <a:picLocks noChangeAspect="1"/>
          </p:cNvPicPr>
          <p:nvPr/>
        </p:nvPicPr>
        <p:blipFill>
          <a:blip r:embed="rId6"/>
          <a:stretch>
            <a:fillRect/>
          </a:stretch>
        </p:blipFill>
        <p:spPr>
          <a:xfrm>
            <a:off x="11208818" y="409034"/>
            <a:ext cx="562570" cy="55234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4" name="picture 754"/>
          <p:cNvPicPr>
            <a:picLocks noChangeAspect="1"/>
          </p:cNvPicPr>
          <p:nvPr/>
        </p:nvPicPr>
        <p:blipFill>
          <a:blip r:embed="rId2"/>
          <a:stretch>
            <a:fillRect/>
          </a:stretch>
        </p:blipFill>
        <p:spPr>
          <a:xfrm rot="21600000">
            <a:off x="4475517" y="1237212"/>
            <a:ext cx="3300236" cy="5104733"/>
          </a:xfrm>
          <a:prstGeom prst="rect">
            <a:avLst/>
          </a:prstGeom>
        </p:spPr>
      </p:pic>
      <p:pic>
        <p:nvPicPr>
          <p:cNvPr id="756" name="picture 756"/>
          <p:cNvPicPr>
            <a:picLocks noChangeAspect="1"/>
          </p:cNvPicPr>
          <p:nvPr/>
        </p:nvPicPr>
        <p:blipFill>
          <a:blip r:embed="rId3"/>
          <a:stretch>
            <a:fillRect/>
          </a:stretch>
        </p:blipFill>
        <p:spPr>
          <a:xfrm rot="21600000">
            <a:off x="8352611" y="1237212"/>
            <a:ext cx="3300235" cy="5104733"/>
          </a:xfrm>
          <a:prstGeom prst="rect">
            <a:avLst/>
          </a:prstGeom>
        </p:spPr>
      </p:pic>
      <p:pic>
        <p:nvPicPr>
          <p:cNvPr id="758" name="picture 758"/>
          <p:cNvPicPr>
            <a:picLocks noChangeAspect="1"/>
          </p:cNvPicPr>
          <p:nvPr/>
        </p:nvPicPr>
        <p:blipFill>
          <a:blip r:embed="rId4"/>
          <a:stretch>
            <a:fillRect/>
          </a:stretch>
        </p:blipFill>
        <p:spPr>
          <a:xfrm rot="21600000">
            <a:off x="598912" y="1237212"/>
            <a:ext cx="3286438" cy="5104733"/>
          </a:xfrm>
          <a:prstGeom prst="rect">
            <a:avLst/>
          </a:prstGeom>
        </p:spPr>
      </p:pic>
      <p:pic>
        <p:nvPicPr>
          <p:cNvPr id="764" name="picture 764"/>
          <p:cNvPicPr>
            <a:picLocks noChangeAspect="1"/>
          </p:cNvPicPr>
          <p:nvPr/>
        </p:nvPicPr>
        <p:blipFill>
          <a:blip r:embed="rId5"/>
          <a:stretch>
            <a:fillRect/>
          </a:stretch>
        </p:blipFill>
        <p:spPr>
          <a:xfrm rot="21600000">
            <a:off x="5445797" y="1476120"/>
            <a:ext cx="1455827" cy="1518716"/>
          </a:xfrm>
          <a:prstGeom prst="rect">
            <a:avLst/>
          </a:prstGeom>
        </p:spPr>
      </p:pic>
      <p:pic>
        <p:nvPicPr>
          <p:cNvPr id="766" name="picture 766"/>
          <p:cNvPicPr>
            <a:picLocks noChangeAspect="1"/>
          </p:cNvPicPr>
          <p:nvPr/>
        </p:nvPicPr>
        <p:blipFill>
          <a:blip r:embed="rId6"/>
          <a:stretch>
            <a:fillRect/>
          </a:stretch>
        </p:blipFill>
        <p:spPr>
          <a:xfrm rot="21600000">
            <a:off x="1468234" y="1476120"/>
            <a:ext cx="1455826" cy="1518716"/>
          </a:xfrm>
          <a:prstGeom prst="rect">
            <a:avLst/>
          </a:prstGeom>
        </p:spPr>
      </p:pic>
      <p:sp>
        <p:nvSpPr>
          <p:cNvPr id="768" name="textbox 768"/>
          <p:cNvSpPr/>
          <p:nvPr/>
        </p:nvSpPr>
        <p:spPr>
          <a:xfrm>
            <a:off x="667559" y="2990792"/>
            <a:ext cx="3080385" cy="588009"/>
          </a:xfrm>
          <a:prstGeom prst="rect">
            <a:avLst/>
          </a:prstGeom>
          <a:noFill/>
          <a:ln w="0" cap="flat">
            <a:noFill/>
            <a:prstDash val="solid"/>
            <a:miter lim="0"/>
          </a:ln>
        </p:spPr>
        <p:txBody>
          <a:bodyPr vert="horz" wrap="square" lIns="0" tIns="0" rIns="0" bIns="0"/>
          <a:lstStyle/>
          <a:p>
            <a:pPr algn="l" rtl="0" eaLnBrk="0">
              <a:lnSpc>
                <a:spcPct val="88729"/>
              </a:lnSpc>
              <a:tabLst/>
            </a:pPr>
            <a:endParaRPr sz="1600" dirty="0">
              <a:latin typeface="Calibri" panose="020F0502020204030204" pitchFamily="34" charset="0"/>
              <a:ea typeface="Arial"/>
              <a:cs typeface="Calibri" panose="020F0502020204030204" pitchFamily="34" charset="0"/>
            </a:endParaRPr>
          </a:p>
          <a:p>
            <a:pPr marL="252729" algn="l" rtl="0" eaLnBrk="0">
              <a:lnSpc>
                <a:spcPct val="81000"/>
              </a:lnSpc>
              <a:tabLst/>
            </a:pPr>
            <a:r>
              <a:rPr lang="tr-TR" sz="1600" kern="0" spc="200" dirty="0">
                <a:solidFill>
                  <a:srgbClr val="000004">
                    <a:alpha val="100000"/>
                  </a:srgbClr>
                </a:solidFill>
                <a:latin typeface="Calibri" panose="020F0502020204030204" pitchFamily="34" charset="0"/>
                <a:ea typeface="Arial"/>
                <a:cs typeface="Calibri" panose="020F0502020204030204" pitchFamily="34" charset="0"/>
              </a:rPr>
              <a:t>Önemli </a:t>
            </a:r>
            <a:r>
              <a:rPr lang="en-GB" sz="1600" kern="0" spc="200" dirty="0" err="1">
                <a:solidFill>
                  <a:srgbClr val="000004">
                    <a:alpha val="100000"/>
                  </a:srgbClr>
                </a:solidFill>
                <a:latin typeface="Calibri" panose="020F0502020204030204" pitchFamily="34" charset="0"/>
                <a:ea typeface="Arial"/>
                <a:cs typeface="Calibri" panose="020F0502020204030204" pitchFamily="34" charset="0"/>
              </a:rPr>
              <a:t>şehirlerde</a:t>
            </a:r>
            <a:r>
              <a:rPr lang="en-GB" sz="1600" kern="0" spc="200" dirty="0">
                <a:solidFill>
                  <a:srgbClr val="000004">
                    <a:alpha val="100000"/>
                  </a:srgbClr>
                </a:solidFill>
                <a:latin typeface="Calibri" panose="020F0502020204030204" pitchFamily="34" charset="0"/>
                <a:ea typeface="Arial"/>
                <a:cs typeface="Calibri" panose="020F0502020204030204" pitchFamily="34" charset="0"/>
              </a:rPr>
              <a:t> </a:t>
            </a:r>
            <a:r>
              <a:rPr lang="tr-TR" sz="1600" kern="0" spc="200" dirty="0">
                <a:solidFill>
                  <a:srgbClr val="000004">
                    <a:alpha val="100000"/>
                  </a:srgbClr>
                </a:solidFill>
                <a:latin typeface="Calibri" panose="020F0502020204030204" pitchFamily="34" charset="0"/>
                <a:ea typeface="Arial"/>
                <a:cs typeface="Calibri" panose="020F0502020204030204" pitchFamily="34" charset="0"/>
              </a:rPr>
              <a:t>Platform </a:t>
            </a:r>
            <a:r>
              <a:rPr lang="en-GB" sz="1600" kern="0" spc="200" dirty="0" err="1">
                <a:solidFill>
                  <a:srgbClr val="000004">
                    <a:alpha val="100000"/>
                  </a:srgbClr>
                </a:solidFill>
                <a:latin typeface="Calibri" panose="020F0502020204030204" pitchFamily="34" charset="0"/>
                <a:ea typeface="Arial"/>
                <a:cs typeface="Calibri" panose="020F0502020204030204" pitchFamily="34" charset="0"/>
              </a:rPr>
              <a:t>ofisleri</a:t>
            </a:r>
            <a:r>
              <a:rPr lang="tr-TR" sz="1600" kern="0" spc="200" dirty="0">
                <a:solidFill>
                  <a:srgbClr val="000004">
                    <a:alpha val="100000"/>
                  </a:srgbClr>
                </a:solidFill>
                <a:latin typeface="Calibri" panose="020F0502020204030204" pitchFamily="34" charset="0"/>
                <a:ea typeface="Arial"/>
                <a:cs typeface="Calibri" panose="020F0502020204030204" pitchFamily="34" charset="0"/>
              </a:rPr>
              <a:t> açılması</a:t>
            </a:r>
            <a:endParaRPr lang="en-GB" sz="1600" kern="0" spc="200" dirty="0">
              <a:solidFill>
                <a:srgbClr val="000004">
                  <a:alpha val="100000"/>
                </a:srgbClr>
              </a:solidFill>
              <a:latin typeface="Calibri" panose="020F0502020204030204" pitchFamily="34" charset="0"/>
              <a:ea typeface="Arial"/>
              <a:cs typeface="Calibri" panose="020F0502020204030204" pitchFamily="34" charset="0"/>
            </a:endParaRPr>
          </a:p>
        </p:txBody>
      </p:sp>
      <p:sp>
        <p:nvSpPr>
          <p:cNvPr id="770" name="textbox 770"/>
          <p:cNvSpPr/>
          <p:nvPr/>
        </p:nvSpPr>
        <p:spPr>
          <a:xfrm>
            <a:off x="4726201" y="3002916"/>
            <a:ext cx="2746375" cy="694596"/>
          </a:xfrm>
          <a:prstGeom prst="rect">
            <a:avLst/>
          </a:prstGeom>
          <a:noFill/>
          <a:ln w="0" cap="flat">
            <a:noFill/>
            <a:prstDash val="solid"/>
            <a:miter lim="0"/>
          </a:ln>
        </p:spPr>
        <p:txBody>
          <a:bodyPr vert="horz" wrap="square" lIns="0" tIns="0" rIns="0" bIns="0"/>
          <a:lstStyle/>
          <a:p>
            <a:pPr algn="l" rtl="0" eaLnBrk="0">
              <a:lnSpc>
                <a:spcPct val="83341"/>
              </a:lnSpc>
              <a:tabLst/>
            </a:pPr>
            <a:endParaRPr sz="1600" dirty="0">
              <a:latin typeface="Calibri" panose="020F0502020204030204" pitchFamily="34" charset="0"/>
              <a:ea typeface="Arial"/>
              <a:cs typeface="Calibri" panose="020F0502020204030204" pitchFamily="34" charset="0"/>
            </a:endParaRPr>
          </a:p>
          <a:p>
            <a:pPr marL="12700" algn="l" rtl="0" eaLnBrk="0">
              <a:lnSpc>
                <a:spcPts val="1316"/>
              </a:lnSpc>
              <a:tabLst/>
            </a:pPr>
            <a:r>
              <a:rPr lang="en-GB" sz="1600" kern="0" spc="220" dirty="0" err="1">
                <a:solidFill>
                  <a:srgbClr val="00021F">
                    <a:alpha val="100000"/>
                  </a:srgbClr>
                </a:solidFill>
                <a:latin typeface="Calibri" panose="020F0502020204030204" pitchFamily="34" charset="0"/>
                <a:ea typeface="Arial"/>
                <a:cs typeface="Calibri" panose="020F0502020204030204" pitchFamily="34" charset="0"/>
              </a:rPr>
              <a:t>Yerel</a:t>
            </a:r>
            <a:r>
              <a:rPr lang="en-GB" sz="1600" kern="0" spc="220" dirty="0">
                <a:solidFill>
                  <a:srgbClr val="00021F">
                    <a:alpha val="100000"/>
                  </a:srgbClr>
                </a:solidFill>
                <a:latin typeface="Calibri" panose="020F0502020204030204" pitchFamily="34" charset="0"/>
                <a:ea typeface="Arial"/>
                <a:cs typeface="Calibri" panose="020F0502020204030204" pitchFamily="34" charset="0"/>
              </a:rPr>
              <a:t> </a:t>
            </a:r>
            <a:r>
              <a:rPr lang="en-GB" sz="1600" kern="0" spc="220" dirty="0" err="1">
                <a:solidFill>
                  <a:srgbClr val="00021F">
                    <a:alpha val="100000"/>
                  </a:srgbClr>
                </a:solidFill>
                <a:latin typeface="Calibri" panose="020F0502020204030204" pitchFamily="34" charset="0"/>
                <a:ea typeface="Arial"/>
                <a:cs typeface="Calibri" panose="020F0502020204030204" pitchFamily="34" charset="0"/>
              </a:rPr>
              <a:t>personeli</a:t>
            </a:r>
            <a:r>
              <a:rPr lang="en-GB" sz="1600" kern="0" spc="220" dirty="0">
                <a:solidFill>
                  <a:srgbClr val="00021F">
                    <a:alpha val="100000"/>
                  </a:srgbClr>
                </a:solidFill>
                <a:latin typeface="Calibri" panose="020F0502020204030204" pitchFamily="34" charset="0"/>
                <a:ea typeface="Arial"/>
                <a:cs typeface="Calibri" panose="020F0502020204030204" pitchFamily="34" charset="0"/>
              </a:rPr>
              <a:t> </a:t>
            </a:r>
            <a:r>
              <a:rPr lang="tr-TR" sz="1600" kern="0" spc="220" dirty="0">
                <a:solidFill>
                  <a:srgbClr val="00021F">
                    <a:alpha val="100000"/>
                  </a:srgbClr>
                </a:solidFill>
                <a:latin typeface="Calibri" panose="020F0502020204030204" pitchFamily="34" charset="0"/>
                <a:ea typeface="Arial"/>
                <a:cs typeface="Calibri" panose="020F0502020204030204" pitchFamily="34" charset="0"/>
              </a:rPr>
              <a:t>v</a:t>
            </a:r>
            <a:r>
              <a:rPr lang="en-GB" sz="1600" kern="0" spc="220" dirty="0">
                <a:solidFill>
                  <a:srgbClr val="00021F">
                    <a:alpha val="100000"/>
                  </a:srgbClr>
                </a:solidFill>
                <a:latin typeface="Calibri" panose="020F0502020204030204" pitchFamily="34" charset="0"/>
                <a:ea typeface="Arial"/>
                <a:cs typeface="Calibri" panose="020F0502020204030204" pitchFamily="34" charset="0"/>
              </a:rPr>
              <a:t>e</a:t>
            </a:r>
          </a:p>
          <a:p>
            <a:pPr marL="12700" algn="l" rtl="0" eaLnBrk="0">
              <a:lnSpc>
                <a:spcPts val="1316"/>
              </a:lnSpc>
              <a:tabLst/>
            </a:pPr>
            <a:r>
              <a:rPr lang="en-GB" sz="1600" kern="0" spc="220" dirty="0" err="1">
                <a:solidFill>
                  <a:srgbClr val="00021F">
                    <a:alpha val="100000"/>
                  </a:srgbClr>
                </a:solidFill>
                <a:latin typeface="Calibri" panose="020F0502020204030204" pitchFamily="34" charset="0"/>
                <a:ea typeface="Arial"/>
                <a:cs typeface="Calibri" panose="020F0502020204030204" pitchFamily="34" charset="0"/>
              </a:rPr>
              <a:t>Danışmanlar</a:t>
            </a:r>
            <a:r>
              <a:rPr lang="tr-TR" sz="1600" kern="0" spc="220" dirty="0">
                <a:solidFill>
                  <a:srgbClr val="00021F">
                    <a:alpha val="100000"/>
                  </a:srgbClr>
                </a:solidFill>
                <a:latin typeface="Calibri" panose="020F0502020204030204" pitchFamily="34" charset="0"/>
                <a:ea typeface="Arial"/>
                <a:cs typeface="Calibri" panose="020F0502020204030204" pitchFamily="34" charset="0"/>
              </a:rPr>
              <a:t> ile </a:t>
            </a:r>
            <a:r>
              <a:rPr lang="tr-TR" sz="1600" kern="0" spc="220" dirty="0" err="1">
                <a:solidFill>
                  <a:srgbClr val="00021F">
                    <a:alpha val="100000"/>
                  </a:srgbClr>
                </a:solidFill>
                <a:latin typeface="Calibri" panose="020F0502020204030204" pitchFamily="34" charset="0"/>
                <a:ea typeface="Arial"/>
                <a:cs typeface="Calibri" panose="020F0502020204030204" pitchFamily="34" charset="0"/>
              </a:rPr>
              <a:t>çalışmasılması</a:t>
            </a:r>
            <a:endParaRPr sz="1600" dirty="0">
              <a:latin typeface="Calibri" panose="020F0502020204030204" pitchFamily="34" charset="0"/>
              <a:ea typeface="Arial"/>
              <a:cs typeface="Calibri" panose="020F0502020204030204" pitchFamily="34" charset="0"/>
            </a:endParaRPr>
          </a:p>
        </p:txBody>
      </p:sp>
      <p:sp>
        <p:nvSpPr>
          <p:cNvPr id="772" name="textbox 772"/>
          <p:cNvSpPr/>
          <p:nvPr/>
        </p:nvSpPr>
        <p:spPr>
          <a:xfrm>
            <a:off x="8362061" y="3133273"/>
            <a:ext cx="2672174" cy="538836"/>
          </a:xfrm>
          <a:prstGeom prst="rect">
            <a:avLst/>
          </a:prstGeom>
          <a:noFill/>
          <a:ln w="0" cap="flat">
            <a:noFill/>
            <a:prstDash val="solid"/>
            <a:miter lim="0"/>
          </a:ln>
        </p:spPr>
        <p:txBody>
          <a:bodyPr vert="horz" wrap="square" lIns="0" tIns="0" rIns="0" bIns="0"/>
          <a:lstStyle/>
          <a:p>
            <a:pPr algn="l" rtl="0" eaLnBrk="0">
              <a:lnSpc>
                <a:spcPct val="82482"/>
              </a:lnSpc>
              <a:tabLst/>
            </a:pPr>
            <a:endParaRPr sz="1600" dirty="0">
              <a:latin typeface="Calibri" panose="020F0502020204030204" pitchFamily="34" charset="0"/>
              <a:ea typeface="Arial"/>
              <a:cs typeface="Calibri" panose="020F0502020204030204" pitchFamily="34" charset="0"/>
            </a:endParaRPr>
          </a:p>
          <a:p>
            <a:pPr marL="375920" indent="-363220" algn="l" rtl="0" eaLnBrk="0">
              <a:lnSpc>
                <a:spcPct val="90000"/>
              </a:lnSpc>
              <a:tabLst/>
            </a:pPr>
            <a:r>
              <a:rPr lang="tr-TR" sz="1600" kern="0" spc="150" dirty="0">
                <a:solidFill>
                  <a:srgbClr val="060934">
                    <a:alpha val="100000"/>
                  </a:srgbClr>
                </a:solidFill>
                <a:latin typeface="Calibri" panose="020F0502020204030204" pitchFamily="34" charset="0"/>
                <a:ea typeface="Arial"/>
                <a:cs typeface="Calibri" panose="020F0502020204030204" pitchFamily="34" charset="0"/>
              </a:rPr>
              <a:t>   Y</a:t>
            </a:r>
            <a:r>
              <a:rPr lang="da-DK" sz="1600" kern="0" spc="150" dirty="0">
                <a:solidFill>
                  <a:srgbClr val="060934">
                    <a:alpha val="100000"/>
                  </a:srgbClr>
                </a:solidFill>
                <a:latin typeface="Calibri" panose="020F0502020204030204" pitchFamily="34" charset="0"/>
                <a:ea typeface="Arial"/>
                <a:cs typeface="Calibri" panose="020F0502020204030204" pitchFamily="34" charset="0"/>
              </a:rPr>
              <a:t>erel kolejler ve üni̇versi̇teler</a:t>
            </a:r>
            <a:r>
              <a:rPr lang="tr-TR" sz="1600" kern="0" spc="150" dirty="0">
                <a:solidFill>
                  <a:srgbClr val="060934">
                    <a:alpha val="100000"/>
                  </a:srgbClr>
                </a:solidFill>
                <a:latin typeface="Calibri" panose="020F0502020204030204" pitchFamily="34" charset="0"/>
                <a:ea typeface="Arial"/>
                <a:cs typeface="Calibri" panose="020F0502020204030204" pitchFamily="34" charset="0"/>
              </a:rPr>
              <a:t> ile işbirliği kurmak</a:t>
            </a:r>
            <a:endParaRPr sz="1600" dirty="0">
              <a:latin typeface="Calibri" panose="020F0502020204030204" pitchFamily="34" charset="0"/>
              <a:ea typeface="Arial"/>
              <a:cs typeface="Calibri" panose="020F0502020204030204" pitchFamily="34" charset="0"/>
            </a:endParaRPr>
          </a:p>
        </p:txBody>
      </p:sp>
      <p:sp>
        <p:nvSpPr>
          <p:cNvPr id="774" name="textbox 774"/>
          <p:cNvSpPr/>
          <p:nvPr/>
        </p:nvSpPr>
        <p:spPr>
          <a:xfrm>
            <a:off x="8508703" y="4028897"/>
            <a:ext cx="2710814" cy="1140261"/>
          </a:xfrm>
          <a:prstGeom prst="rect">
            <a:avLst/>
          </a:prstGeom>
          <a:noFill/>
          <a:ln w="0" cap="flat">
            <a:noFill/>
            <a:prstDash val="solid"/>
            <a:miter lim="0"/>
          </a:ln>
        </p:spPr>
        <p:txBody>
          <a:bodyPr vert="horz" wrap="square" lIns="0" tIns="0" rIns="0" bIns="0"/>
          <a:lstStyle/>
          <a:p>
            <a:pPr algn="l" rtl="0" eaLnBrk="0">
              <a:lnSpc>
                <a:spcPct val="84672"/>
              </a:lnSpc>
              <a:tabLst/>
            </a:pPr>
            <a:endParaRPr lang="en-GB" sz="1400" dirty="0">
              <a:latin typeface="Calibri" panose="020F0502020204030204" pitchFamily="34" charset="0"/>
              <a:ea typeface="Arial"/>
              <a:cs typeface="Calibri" panose="020F0502020204030204" pitchFamily="34" charset="0"/>
            </a:endParaRPr>
          </a:p>
          <a:p>
            <a:pPr algn="l" rtl="0" eaLnBrk="0">
              <a:lnSpc>
                <a:spcPct val="84672"/>
              </a:lnSpc>
              <a:tabLst/>
            </a:pPr>
            <a:r>
              <a:rPr lang="en-GB" sz="1400" dirty="0">
                <a:latin typeface="Calibri" panose="020F0502020204030204" pitchFamily="34" charset="0"/>
                <a:ea typeface="Arial"/>
                <a:cs typeface="Calibri" panose="020F0502020204030204" pitchFamily="34" charset="0"/>
              </a:rPr>
              <a:t>- Sanayi-</a:t>
            </a:r>
            <a:r>
              <a:rPr lang="en-GB" sz="1400" dirty="0" err="1">
                <a:latin typeface="Calibri" panose="020F0502020204030204" pitchFamily="34" charset="0"/>
                <a:ea typeface="Arial"/>
                <a:cs typeface="Calibri" panose="020F0502020204030204" pitchFamily="34" charset="0"/>
              </a:rPr>
              <a:t>üniversite</a:t>
            </a:r>
            <a:r>
              <a:rPr lang="en-GB" sz="1400" dirty="0">
                <a:latin typeface="Calibri" panose="020F0502020204030204" pitchFamily="34" charset="0"/>
                <a:ea typeface="Arial"/>
                <a:cs typeface="Calibri" panose="020F0502020204030204" pitchFamily="34" charset="0"/>
              </a:rPr>
              <a:t>-</a:t>
            </a:r>
            <a:r>
              <a:rPr lang="en-GB" sz="1400" dirty="0" err="1">
                <a:latin typeface="Calibri" panose="020F0502020204030204" pitchFamily="34" charset="0"/>
                <a:ea typeface="Arial"/>
                <a:cs typeface="Calibri" panose="020F0502020204030204" pitchFamily="34" charset="0"/>
              </a:rPr>
              <a:t>araştırma</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işbirliği</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projeleri</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yürütmek</a:t>
            </a:r>
            <a:endParaRPr lang="en-GB" sz="1400" dirty="0">
              <a:latin typeface="Calibri" panose="020F0502020204030204" pitchFamily="34" charset="0"/>
              <a:ea typeface="Arial"/>
              <a:cs typeface="Calibri" panose="020F0502020204030204" pitchFamily="34" charset="0"/>
            </a:endParaRPr>
          </a:p>
          <a:p>
            <a:pPr algn="l" rtl="0" eaLnBrk="0">
              <a:lnSpc>
                <a:spcPct val="84672"/>
              </a:lnSpc>
              <a:tabLst/>
            </a:pPr>
            <a:endParaRPr lang="en-GB" sz="1400" dirty="0">
              <a:latin typeface="Calibri" panose="020F0502020204030204" pitchFamily="34" charset="0"/>
              <a:ea typeface="Arial"/>
              <a:cs typeface="Calibri" panose="020F0502020204030204" pitchFamily="34" charset="0"/>
            </a:endParaRPr>
          </a:p>
          <a:p>
            <a:pPr algn="l" rtl="0" eaLnBrk="0">
              <a:lnSpc>
                <a:spcPct val="84672"/>
              </a:lnSpc>
              <a:tabLst/>
            </a:pP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Yerel</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otomobil</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endüstrisi</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yeteneklerini</a:t>
            </a:r>
            <a:r>
              <a:rPr lang="tr-TR" sz="1400" dirty="0">
                <a:latin typeface="Calibri" panose="020F0502020204030204" pitchFamily="34" charset="0"/>
                <a:ea typeface="Arial"/>
                <a:cs typeface="Calibri" panose="020F0502020204030204" pitchFamily="34" charset="0"/>
              </a:rPr>
              <a:t>n</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geliştir</a:t>
            </a:r>
            <a:r>
              <a:rPr lang="tr-TR" sz="1400" dirty="0" err="1">
                <a:latin typeface="Calibri" panose="020F0502020204030204" pitchFamily="34" charset="0"/>
                <a:ea typeface="Arial"/>
                <a:cs typeface="Calibri" panose="020F0502020204030204" pitchFamily="34" charset="0"/>
              </a:rPr>
              <a:t>lmesi</a:t>
            </a:r>
            <a:endParaRPr sz="1400" dirty="0">
              <a:latin typeface="Calibri" panose="020F0502020204030204" pitchFamily="34" charset="0"/>
              <a:ea typeface="Times New Roman"/>
              <a:cs typeface="Calibri" panose="020F0502020204030204" pitchFamily="34" charset="0"/>
            </a:endParaRPr>
          </a:p>
        </p:txBody>
      </p:sp>
      <p:sp>
        <p:nvSpPr>
          <p:cNvPr id="776" name="textbox 776"/>
          <p:cNvSpPr/>
          <p:nvPr/>
        </p:nvSpPr>
        <p:spPr>
          <a:xfrm>
            <a:off x="897181" y="3896761"/>
            <a:ext cx="2601482" cy="1865409"/>
          </a:xfrm>
          <a:prstGeom prst="rect">
            <a:avLst/>
          </a:prstGeom>
          <a:noFill/>
          <a:ln w="0" cap="flat">
            <a:noFill/>
            <a:prstDash val="solid"/>
            <a:miter lim="0"/>
          </a:ln>
        </p:spPr>
        <p:txBody>
          <a:bodyPr vert="horz" wrap="square" lIns="0" tIns="0" rIns="0" bIns="0"/>
          <a:lstStyle/>
          <a:p>
            <a:pPr algn="l" rtl="0" eaLnBrk="0">
              <a:lnSpc>
                <a:spcPct val="84009"/>
              </a:lnSpc>
              <a:tabLst/>
            </a:pPr>
            <a:endParaRPr lang="en-GB" sz="1400" dirty="0">
              <a:latin typeface="Calibri" panose="020F0502020204030204" pitchFamily="34" charset="0"/>
              <a:ea typeface="Arial"/>
              <a:cs typeface="Calibri" panose="020F0502020204030204" pitchFamily="34" charset="0"/>
            </a:endParaRPr>
          </a:p>
          <a:p>
            <a:pPr algn="l" rtl="0" eaLnBrk="0">
              <a:lnSpc>
                <a:spcPct val="84009"/>
              </a:lnSpc>
              <a:tabLst/>
            </a:pPr>
            <a:r>
              <a:rPr lang="en-GB" sz="1400" dirty="0">
                <a:latin typeface="Calibri" panose="020F0502020204030204" pitchFamily="34" charset="0"/>
                <a:ea typeface="Arial"/>
                <a:cs typeface="Calibri" panose="020F0502020204030204" pitchFamily="34" charset="0"/>
              </a:rPr>
              <a:t>- Dubai, Abu Dabi, İstanbul </a:t>
            </a:r>
            <a:r>
              <a:rPr lang="en-GB" sz="1400" dirty="0" err="1">
                <a:latin typeface="Calibri" panose="020F0502020204030204" pitchFamily="34" charset="0"/>
                <a:ea typeface="Arial"/>
                <a:cs typeface="Calibri" panose="020F0502020204030204" pitchFamily="34" charset="0"/>
              </a:rPr>
              <a:t>ve</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benzeri</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gibi</a:t>
            </a:r>
            <a:endParaRPr lang="en-GB" sz="1400" dirty="0">
              <a:latin typeface="Calibri" panose="020F0502020204030204" pitchFamily="34" charset="0"/>
              <a:ea typeface="Arial"/>
              <a:cs typeface="Calibri" panose="020F0502020204030204" pitchFamily="34" charset="0"/>
            </a:endParaRPr>
          </a:p>
          <a:p>
            <a:pPr algn="l" rtl="0" eaLnBrk="0">
              <a:lnSpc>
                <a:spcPct val="84009"/>
              </a:lnSpc>
              <a:tabLst/>
            </a:pPr>
            <a:endParaRPr lang="en-GB" sz="1400" dirty="0">
              <a:latin typeface="Calibri" panose="020F0502020204030204" pitchFamily="34" charset="0"/>
              <a:ea typeface="Arial"/>
              <a:cs typeface="Calibri" panose="020F0502020204030204" pitchFamily="34" charset="0"/>
            </a:endParaRPr>
          </a:p>
          <a:p>
            <a:pPr algn="l" rtl="0" eaLnBrk="0">
              <a:lnSpc>
                <a:spcPct val="84009"/>
              </a:lnSpc>
              <a:tabLst/>
            </a:pP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Yerelleştirilmiş</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hizmetler</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ve</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destek</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sağla</a:t>
            </a:r>
            <a:r>
              <a:rPr lang="tr-TR" sz="1400" dirty="0" err="1">
                <a:latin typeface="Calibri" panose="020F0502020204030204" pitchFamily="34" charset="0"/>
                <a:ea typeface="Arial"/>
                <a:cs typeface="Calibri" panose="020F0502020204030204" pitchFamily="34" charset="0"/>
              </a:rPr>
              <a:t>nması</a:t>
            </a:r>
            <a:endParaRPr sz="1400" dirty="0">
              <a:latin typeface="Calibri" panose="020F0502020204030204" pitchFamily="34" charset="0"/>
              <a:ea typeface="Times New Roman"/>
              <a:cs typeface="Calibri" panose="020F0502020204030204" pitchFamily="34" charset="0"/>
            </a:endParaRPr>
          </a:p>
        </p:txBody>
      </p:sp>
      <p:sp>
        <p:nvSpPr>
          <p:cNvPr id="778" name="textbox 778"/>
          <p:cNvSpPr/>
          <p:nvPr/>
        </p:nvSpPr>
        <p:spPr>
          <a:xfrm>
            <a:off x="4702131" y="3896865"/>
            <a:ext cx="2096770" cy="1272294"/>
          </a:xfrm>
          <a:prstGeom prst="rect">
            <a:avLst/>
          </a:prstGeom>
          <a:noFill/>
          <a:ln w="0" cap="flat">
            <a:noFill/>
            <a:prstDash val="solid"/>
            <a:miter lim="0"/>
          </a:ln>
        </p:spPr>
        <p:txBody>
          <a:bodyPr vert="horz" wrap="square" lIns="0" tIns="0" rIns="0" bIns="0"/>
          <a:lstStyle/>
          <a:p>
            <a:pPr algn="l" rtl="0" eaLnBrk="0">
              <a:lnSpc>
                <a:spcPct val="84002"/>
              </a:lnSpc>
              <a:tabLst/>
            </a:pPr>
            <a:endParaRPr lang="en-GB" sz="1400" dirty="0">
              <a:latin typeface="Calibri" panose="020F0502020204030204" pitchFamily="34" charset="0"/>
              <a:ea typeface="Arial"/>
              <a:cs typeface="Calibri" panose="020F0502020204030204" pitchFamily="34" charset="0"/>
            </a:endParaRPr>
          </a:p>
          <a:p>
            <a:pPr algn="l" rtl="0" eaLnBrk="0">
              <a:lnSpc>
                <a:spcPct val="84002"/>
              </a:lnSpc>
              <a:tabLst/>
            </a:pP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Yerel</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dil</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ve</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kültüre</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aşina</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olmak</a:t>
            </a:r>
            <a:endParaRPr lang="en-GB" sz="1400" dirty="0">
              <a:latin typeface="Calibri" panose="020F0502020204030204" pitchFamily="34" charset="0"/>
              <a:ea typeface="Arial"/>
              <a:cs typeface="Calibri" panose="020F0502020204030204" pitchFamily="34" charset="0"/>
            </a:endParaRPr>
          </a:p>
          <a:p>
            <a:pPr algn="l" rtl="0" eaLnBrk="0">
              <a:lnSpc>
                <a:spcPct val="84002"/>
              </a:lnSpc>
              <a:tabLst/>
            </a:pPr>
            <a:endParaRPr lang="en-GB" sz="1400" dirty="0">
              <a:latin typeface="Calibri" panose="020F0502020204030204" pitchFamily="34" charset="0"/>
              <a:ea typeface="Arial"/>
              <a:cs typeface="Calibri" panose="020F0502020204030204" pitchFamily="34" charset="0"/>
            </a:endParaRPr>
          </a:p>
          <a:p>
            <a:pPr algn="l" rtl="0" eaLnBrk="0">
              <a:lnSpc>
                <a:spcPct val="84002"/>
              </a:lnSpc>
              <a:tabLst/>
            </a:pP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Yerel</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bir</a:t>
            </a:r>
            <a:r>
              <a:rPr lang="en-GB" sz="1400" dirty="0">
                <a:latin typeface="Calibri" panose="020F0502020204030204" pitchFamily="34" charset="0"/>
                <a:ea typeface="Arial"/>
                <a:cs typeface="Calibri" panose="020F0502020204030204" pitchFamily="34" charset="0"/>
              </a:rPr>
              <a:t> </a:t>
            </a:r>
            <a:r>
              <a:rPr lang="tr-TR" sz="1400" dirty="0">
                <a:latin typeface="Calibri" panose="020F0502020204030204" pitchFamily="34" charset="0"/>
                <a:ea typeface="Arial"/>
                <a:cs typeface="Calibri" panose="020F0502020204030204" pitchFamily="34" charset="0"/>
              </a:rPr>
              <a:t>bilgi</a:t>
            </a:r>
            <a:r>
              <a:rPr lang="en-GB" sz="1400" dirty="0">
                <a:latin typeface="Calibri" panose="020F0502020204030204" pitchFamily="34" charset="0"/>
                <a:ea typeface="Arial"/>
                <a:cs typeface="Calibri" panose="020F0502020204030204" pitchFamily="34" charset="0"/>
              </a:rPr>
              <a:t> </a:t>
            </a:r>
            <a:r>
              <a:rPr lang="en-GB" sz="1400" dirty="0" err="1">
                <a:latin typeface="Calibri" panose="020F0502020204030204" pitchFamily="34" charset="0"/>
                <a:ea typeface="Arial"/>
                <a:cs typeface="Calibri" panose="020F0502020204030204" pitchFamily="34" charset="0"/>
              </a:rPr>
              <a:t>ağı</a:t>
            </a:r>
            <a:r>
              <a:rPr lang="en-GB" sz="1400" dirty="0">
                <a:latin typeface="Calibri" panose="020F0502020204030204" pitchFamily="34" charset="0"/>
                <a:ea typeface="Arial"/>
                <a:cs typeface="Calibri" panose="020F0502020204030204" pitchFamily="34" charset="0"/>
              </a:rPr>
              <a:t> kuru</a:t>
            </a:r>
            <a:r>
              <a:rPr lang="tr-TR" sz="1400" dirty="0" err="1">
                <a:latin typeface="Calibri" panose="020F0502020204030204" pitchFamily="34" charset="0"/>
                <a:ea typeface="Arial"/>
                <a:cs typeface="Calibri" panose="020F0502020204030204" pitchFamily="34" charset="0"/>
              </a:rPr>
              <a:t>lması</a:t>
            </a:r>
            <a:endParaRPr sz="1400" dirty="0">
              <a:latin typeface="Calibri" panose="020F0502020204030204" pitchFamily="34" charset="0"/>
              <a:ea typeface="Times New Roman"/>
              <a:cs typeface="Calibri" panose="020F0502020204030204" pitchFamily="34" charset="0"/>
            </a:endParaRPr>
          </a:p>
        </p:txBody>
      </p:sp>
      <p:sp>
        <p:nvSpPr>
          <p:cNvPr id="780" name="textbox 780"/>
          <p:cNvSpPr/>
          <p:nvPr/>
        </p:nvSpPr>
        <p:spPr>
          <a:xfrm>
            <a:off x="538560" y="594083"/>
            <a:ext cx="3346791" cy="182245"/>
          </a:xfrm>
          <a:prstGeom prst="rect">
            <a:avLst/>
          </a:prstGeom>
          <a:noFill/>
          <a:ln w="0" cap="flat">
            <a:noFill/>
            <a:prstDash val="solid"/>
            <a:miter lim="0"/>
          </a:ln>
        </p:spPr>
        <p:txBody>
          <a:bodyPr vert="horz" wrap="square" lIns="0" tIns="0" rIns="0" bIns="0"/>
          <a:lstStyle/>
          <a:p>
            <a:pPr algn="l" rtl="0" eaLnBrk="0">
              <a:lnSpc>
                <a:spcPct val="85184"/>
              </a:lnSpc>
              <a:tabLst/>
            </a:pPr>
            <a:endParaRPr sz="100" dirty="0">
              <a:latin typeface="Arial"/>
              <a:ea typeface="Arial"/>
              <a:cs typeface="Arial"/>
            </a:endParaRPr>
          </a:p>
          <a:p>
            <a:pPr marL="12700" algn="l" rtl="0" eaLnBrk="0">
              <a:lnSpc>
                <a:spcPct val="79000"/>
              </a:lnSpc>
              <a:tabLst/>
            </a:pPr>
            <a:r>
              <a:rPr lang="en-GB" sz="1300" kern="0" spc="250" dirty="0" err="1">
                <a:solidFill>
                  <a:srgbClr val="000123">
                    <a:alpha val="100000"/>
                  </a:srgbClr>
                </a:solidFill>
                <a:latin typeface="Arial"/>
                <a:ea typeface="Arial"/>
                <a:cs typeface="Arial"/>
              </a:rPr>
              <a:t>Yerelleştirilmiş</a:t>
            </a:r>
            <a:r>
              <a:rPr lang="en-GB" sz="1300" kern="0" spc="250" dirty="0">
                <a:solidFill>
                  <a:srgbClr val="000123">
                    <a:alpha val="100000"/>
                  </a:srgbClr>
                </a:solidFill>
                <a:latin typeface="Arial"/>
                <a:ea typeface="Arial"/>
                <a:cs typeface="Arial"/>
              </a:rPr>
              <a:t> </a:t>
            </a:r>
            <a:r>
              <a:rPr lang="en-GB" sz="1300" kern="0" spc="250" dirty="0" err="1">
                <a:solidFill>
                  <a:srgbClr val="000123">
                    <a:alpha val="100000"/>
                  </a:srgbClr>
                </a:solidFill>
                <a:latin typeface="Arial"/>
                <a:ea typeface="Arial"/>
                <a:cs typeface="Arial"/>
              </a:rPr>
              <a:t>operasyon</a:t>
            </a:r>
            <a:endParaRPr sz="1300" dirty="0">
              <a:latin typeface="Arial"/>
              <a:ea typeface="Arial"/>
              <a:cs typeface="Arial"/>
            </a:endParaRPr>
          </a:p>
        </p:txBody>
      </p:sp>
      <p:pic>
        <p:nvPicPr>
          <p:cNvPr id="782" name="picture 782"/>
          <p:cNvPicPr>
            <a:picLocks noChangeAspect="1"/>
          </p:cNvPicPr>
          <p:nvPr/>
        </p:nvPicPr>
        <p:blipFill>
          <a:blip r:embed="rId7"/>
          <a:stretch>
            <a:fillRect/>
          </a:stretch>
        </p:blipFill>
        <p:spPr>
          <a:xfrm rot="21600000">
            <a:off x="8205795" y="658836"/>
            <a:ext cx="930402" cy="293869"/>
          </a:xfrm>
          <a:prstGeom prst="rect">
            <a:avLst/>
          </a:prstGeom>
        </p:spPr>
      </p:pic>
      <p:pic>
        <p:nvPicPr>
          <p:cNvPr id="784" name="picture 784"/>
          <p:cNvPicPr>
            <a:picLocks noChangeAspect="1"/>
          </p:cNvPicPr>
          <p:nvPr/>
        </p:nvPicPr>
        <p:blipFill>
          <a:blip r:embed="rId8"/>
          <a:stretch>
            <a:fillRect/>
          </a:stretch>
        </p:blipFill>
        <p:spPr>
          <a:xfrm rot="21600000">
            <a:off x="9848341" y="1994304"/>
            <a:ext cx="482345" cy="482346"/>
          </a:xfrm>
          <a:prstGeom prst="rect">
            <a:avLst/>
          </a:prstGeom>
        </p:spPr>
      </p:pic>
      <p:pic>
        <p:nvPicPr>
          <p:cNvPr id="788" name="picture 788"/>
          <p:cNvPicPr>
            <a:picLocks noChangeAspect="1"/>
          </p:cNvPicPr>
          <p:nvPr/>
        </p:nvPicPr>
        <p:blipFill>
          <a:blip r:embed="rId9"/>
          <a:stretch>
            <a:fillRect/>
          </a:stretch>
        </p:blipFill>
        <p:spPr>
          <a:xfrm rot="21600000">
            <a:off x="4484966" y="1238059"/>
            <a:ext cx="3222066" cy="25400"/>
          </a:xfrm>
          <a:prstGeom prst="rect">
            <a:avLst/>
          </a:prstGeom>
        </p:spPr>
      </p:pic>
      <p:pic>
        <p:nvPicPr>
          <p:cNvPr id="790" name="picture 790"/>
          <p:cNvPicPr>
            <a:picLocks noChangeAspect="1"/>
          </p:cNvPicPr>
          <p:nvPr/>
        </p:nvPicPr>
        <p:blipFill>
          <a:blip r:embed="rId10"/>
          <a:stretch>
            <a:fillRect/>
          </a:stretch>
        </p:blipFill>
        <p:spPr>
          <a:xfrm rot="21600000">
            <a:off x="607872" y="1238059"/>
            <a:ext cx="3222066" cy="25400"/>
          </a:xfrm>
          <a:prstGeom prst="rect">
            <a:avLst/>
          </a:prstGeom>
        </p:spPr>
      </p:pic>
      <p:pic>
        <p:nvPicPr>
          <p:cNvPr id="792" name="picture 792"/>
          <p:cNvPicPr>
            <a:picLocks noChangeAspect="1"/>
          </p:cNvPicPr>
          <p:nvPr/>
        </p:nvPicPr>
        <p:blipFill>
          <a:blip r:embed="rId9"/>
          <a:stretch>
            <a:fillRect/>
          </a:stretch>
        </p:blipFill>
        <p:spPr>
          <a:xfrm rot="21600000">
            <a:off x="8362061" y="1238059"/>
            <a:ext cx="3222066" cy="25400"/>
          </a:xfrm>
          <a:prstGeom prst="rect">
            <a:avLst/>
          </a:prstGeom>
        </p:spPr>
      </p:pic>
      <p:pic>
        <p:nvPicPr>
          <p:cNvPr id="2" name="picture 766">
            <a:extLst>
              <a:ext uri="{FF2B5EF4-FFF2-40B4-BE49-F238E27FC236}">
                <a16:creationId xmlns:a16="http://schemas.microsoft.com/office/drawing/2014/main" id="{4A210794-7505-9AE2-2DC2-47ECA31C3267}"/>
              </a:ext>
            </a:extLst>
          </p:cNvPr>
          <p:cNvPicPr>
            <a:picLocks noChangeAspect="1"/>
          </p:cNvPicPr>
          <p:nvPr/>
        </p:nvPicPr>
        <p:blipFill>
          <a:blip r:embed="rId6"/>
          <a:stretch>
            <a:fillRect/>
          </a:stretch>
        </p:blipFill>
        <p:spPr>
          <a:xfrm rot="21600000">
            <a:off x="9136197" y="1464580"/>
            <a:ext cx="1455826" cy="1518716"/>
          </a:xfrm>
          <a:prstGeom prst="rect">
            <a:avLst/>
          </a:prstGeom>
        </p:spPr>
      </p:pic>
      <p:pic>
        <p:nvPicPr>
          <p:cNvPr id="3" name="Resim 2">
            <a:extLst>
              <a:ext uri="{FF2B5EF4-FFF2-40B4-BE49-F238E27FC236}">
                <a16:creationId xmlns:a16="http://schemas.microsoft.com/office/drawing/2014/main" id="{8DD7D4DE-CFD7-0F55-046C-966935B39107}"/>
              </a:ext>
            </a:extLst>
          </p:cNvPr>
          <p:cNvPicPr>
            <a:picLocks noChangeAspect="1"/>
          </p:cNvPicPr>
          <p:nvPr/>
        </p:nvPicPr>
        <p:blipFill>
          <a:blip r:embed="rId11"/>
          <a:stretch>
            <a:fillRect/>
          </a:stretch>
        </p:blipFill>
        <p:spPr>
          <a:xfrm>
            <a:off x="11586035" y="598177"/>
            <a:ext cx="562570" cy="552342"/>
          </a:xfrm>
          <a:prstGeom prst="rect">
            <a:avLst/>
          </a:prstGeom>
        </p:spPr>
      </p:pic>
      <p:pic>
        <p:nvPicPr>
          <p:cNvPr id="4" name="Resim 3">
            <a:extLst>
              <a:ext uri="{FF2B5EF4-FFF2-40B4-BE49-F238E27FC236}">
                <a16:creationId xmlns:a16="http://schemas.microsoft.com/office/drawing/2014/main" id="{A71D871E-6440-E147-C826-F484F364181F}"/>
              </a:ext>
            </a:extLst>
          </p:cNvPr>
          <p:cNvPicPr>
            <a:picLocks noChangeAspect="1"/>
          </p:cNvPicPr>
          <p:nvPr/>
        </p:nvPicPr>
        <p:blipFill>
          <a:blip r:embed="rId12"/>
          <a:stretch>
            <a:fillRect/>
          </a:stretch>
        </p:blipFill>
        <p:spPr>
          <a:xfrm>
            <a:off x="9699684" y="487794"/>
            <a:ext cx="1141336" cy="67923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3" name="Rectangle 815">
            <a:extLst>
              <a:ext uri="{FF2B5EF4-FFF2-40B4-BE49-F238E27FC236}">
                <a16:creationId xmlns:a16="http://schemas.microsoft.com/office/drawing/2014/main" id="{E02239D2-A05D-4A1C-9F06-FBA7FC730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 name="textbox 802"/>
          <p:cNvSpPr/>
          <p:nvPr/>
        </p:nvSpPr>
        <p:spPr>
          <a:xfrm>
            <a:off x="2861474" y="1022799"/>
            <a:ext cx="8985250" cy="1118394"/>
          </a:xfrm>
          <a:prstGeom prst="rect">
            <a:avLst/>
          </a:prstGeom>
        </p:spPr>
        <p:txBody>
          <a:bodyPr vert="horz" lIns="91440" tIns="45720" rIns="91440" bIns="45720" rtlCol="0" anchor="t">
            <a:normAutofit/>
          </a:bodyPr>
          <a:lstStyle/>
          <a:p>
            <a:pPr>
              <a:lnSpc>
                <a:spcPct val="90000"/>
              </a:lnSpc>
              <a:spcBef>
                <a:spcPct val="0"/>
              </a:spcBef>
              <a:spcAft>
                <a:spcPts val="600"/>
              </a:spcAft>
              <a:tabLst/>
            </a:pPr>
            <a:endParaRPr lang="en-US" sz="3400" kern="1200" dirty="0">
              <a:solidFill>
                <a:schemeClr val="tx1"/>
              </a:solidFill>
              <a:latin typeface="+mj-lt"/>
              <a:ea typeface="+mj-ea"/>
              <a:cs typeface="+mj-cs"/>
            </a:endParaRPr>
          </a:p>
          <a:p>
            <a:pPr marL="12700">
              <a:lnSpc>
                <a:spcPct val="90000"/>
              </a:lnSpc>
              <a:spcBef>
                <a:spcPct val="0"/>
              </a:spcBef>
              <a:spcAft>
                <a:spcPts val="600"/>
              </a:spcAft>
              <a:tabLst/>
            </a:pPr>
            <a:r>
              <a:rPr lang="en-US" sz="3400" kern="1200" spc="340" dirty="0" err="1">
                <a:solidFill>
                  <a:schemeClr val="tx1"/>
                </a:solidFill>
                <a:latin typeface="+mj-lt"/>
                <a:ea typeface="+mj-ea"/>
                <a:cs typeface="+mj-cs"/>
              </a:rPr>
              <a:t>halkla</a:t>
            </a:r>
            <a:r>
              <a:rPr lang="en-US" sz="3400" kern="1200" spc="340" dirty="0">
                <a:solidFill>
                  <a:schemeClr val="tx1"/>
                </a:solidFill>
                <a:latin typeface="+mj-lt"/>
                <a:ea typeface="+mj-ea"/>
                <a:cs typeface="+mj-cs"/>
              </a:rPr>
              <a:t> </a:t>
            </a:r>
            <a:r>
              <a:rPr lang="en-US" sz="3400" kern="1200" spc="340" dirty="0" err="1">
                <a:solidFill>
                  <a:schemeClr val="tx1"/>
                </a:solidFill>
                <a:latin typeface="+mj-lt"/>
                <a:ea typeface="+mj-ea"/>
                <a:cs typeface="+mj-cs"/>
              </a:rPr>
              <a:t>i̇li̇şki̇ler</a:t>
            </a:r>
            <a:r>
              <a:rPr lang="en-US" sz="3400" kern="1200" spc="340" dirty="0">
                <a:solidFill>
                  <a:schemeClr val="tx1"/>
                </a:solidFill>
                <a:latin typeface="+mj-lt"/>
                <a:ea typeface="+mj-ea"/>
                <a:cs typeface="+mj-cs"/>
              </a:rPr>
              <a:t> </a:t>
            </a:r>
            <a:r>
              <a:rPr lang="en-US" sz="3400" kern="1200" spc="340" dirty="0" err="1">
                <a:solidFill>
                  <a:schemeClr val="tx1"/>
                </a:solidFill>
                <a:latin typeface="+mj-lt"/>
                <a:ea typeface="+mj-ea"/>
                <a:cs typeface="+mj-cs"/>
              </a:rPr>
              <a:t>faali̇yetleri</a:t>
            </a:r>
            <a:r>
              <a:rPr lang="en-US" sz="3400" kern="1200" spc="340" dirty="0">
                <a:solidFill>
                  <a:schemeClr val="tx1"/>
                </a:solidFill>
                <a:latin typeface="+mj-lt"/>
                <a:ea typeface="+mj-ea"/>
                <a:cs typeface="+mj-cs"/>
              </a:rPr>
              <a:t>̇</a:t>
            </a:r>
            <a:endParaRPr lang="en-US" sz="3400" kern="1200" dirty="0">
              <a:solidFill>
                <a:schemeClr val="tx1"/>
              </a:solidFill>
              <a:latin typeface="+mj-lt"/>
              <a:ea typeface="+mj-ea"/>
              <a:cs typeface="+mj-cs"/>
            </a:endParaRPr>
          </a:p>
        </p:txBody>
      </p:sp>
      <p:pic>
        <p:nvPicPr>
          <p:cNvPr id="806" name="picture 806"/>
          <p:cNvPicPr>
            <a:picLocks noChangeAspect="1"/>
          </p:cNvPicPr>
          <p:nvPr/>
        </p:nvPicPr>
        <p:blipFill>
          <a:blip r:embed="rId2"/>
          <a:stretch>
            <a:fillRect/>
          </a:stretch>
        </p:blipFill>
        <p:spPr>
          <a:xfrm rot="21600000">
            <a:off x="1104900" y="792507"/>
            <a:ext cx="749300" cy="242197"/>
          </a:xfrm>
          <a:prstGeom prst="rect">
            <a:avLst/>
          </a:prstGeom>
        </p:spPr>
      </p:pic>
      <p:sp>
        <p:nvSpPr>
          <p:cNvPr id="5" name="Metin kutusu 4">
            <a:extLst>
              <a:ext uri="{FF2B5EF4-FFF2-40B4-BE49-F238E27FC236}">
                <a16:creationId xmlns:a16="http://schemas.microsoft.com/office/drawing/2014/main" id="{9BB0F7CE-4FE5-DC0F-1E4C-537FCE619C46}"/>
              </a:ext>
            </a:extLst>
          </p:cNvPr>
          <p:cNvSpPr txBox="1"/>
          <p:nvPr/>
        </p:nvSpPr>
        <p:spPr>
          <a:xfrm>
            <a:off x="1018943" y="2424355"/>
            <a:ext cx="9994900" cy="4254501"/>
          </a:xfrm>
          <a:prstGeom prst="rect">
            <a:avLst/>
          </a:prstGeom>
        </p:spPr>
        <p:txBody>
          <a:bodyPr vert="horz" lIns="91440" tIns="45720" rIns="91440" bIns="45720" rtlCol="0">
            <a:normAutofit/>
          </a:bodyPr>
          <a:lstStyle/>
          <a:p>
            <a:pPr algn="ctr">
              <a:lnSpc>
                <a:spcPct val="90000"/>
              </a:lnSpc>
              <a:spcAft>
                <a:spcPts val="800"/>
              </a:spcAft>
            </a:pPr>
            <a:r>
              <a:rPr lang="en-US" sz="2000" b="1" dirty="0" err="1">
                <a:effectLst/>
              </a:rPr>
              <a:t>Basın</a:t>
            </a:r>
            <a:r>
              <a:rPr lang="en-US" sz="2000" b="1" dirty="0">
                <a:effectLst/>
              </a:rPr>
              <a:t> </a:t>
            </a:r>
            <a:r>
              <a:rPr lang="en-US" sz="2000" b="1" dirty="0" err="1">
                <a:effectLst/>
              </a:rPr>
              <a:t>toplantısı</a:t>
            </a:r>
            <a:r>
              <a:rPr lang="en-US" sz="2000" b="1" dirty="0">
                <a:effectLst/>
              </a:rPr>
              <a:t> </a:t>
            </a:r>
            <a:r>
              <a:rPr lang="en-US" sz="2000" b="1" dirty="0" err="1">
                <a:effectLst/>
              </a:rPr>
              <a:t>düzenlenmesi</a:t>
            </a:r>
            <a:endParaRPr lang="en-US" sz="2000" dirty="0">
              <a:effectLst/>
            </a:endParaRPr>
          </a:p>
          <a:p>
            <a:pPr algn="ctr">
              <a:lnSpc>
                <a:spcPct val="90000"/>
              </a:lnSpc>
              <a:spcAft>
                <a:spcPts val="800"/>
              </a:spcAft>
            </a:pPr>
            <a:r>
              <a:rPr lang="en-US" sz="2000" dirty="0" err="1">
                <a:effectLst/>
              </a:rPr>
              <a:t>Önemli</a:t>
            </a:r>
            <a:r>
              <a:rPr lang="en-US" sz="2000" dirty="0">
                <a:effectLst/>
              </a:rPr>
              <a:t> </a:t>
            </a:r>
            <a:r>
              <a:rPr lang="en-US" sz="2000" dirty="0" err="1">
                <a:effectLst/>
              </a:rPr>
              <a:t>işbirliği</a:t>
            </a:r>
            <a:r>
              <a:rPr lang="en-US" sz="2000" dirty="0">
                <a:effectLst/>
              </a:rPr>
              <a:t> </a:t>
            </a:r>
            <a:r>
              <a:rPr lang="en-US" sz="2000" dirty="0" err="1">
                <a:effectLst/>
              </a:rPr>
              <a:t>projelerinin</a:t>
            </a:r>
            <a:r>
              <a:rPr lang="en-US" sz="2000" dirty="0">
                <a:effectLst/>
              </a:rPr>
              <a:t> </a:t>
            </a:r>
            <a:r>
              <a:rPr lang="en-US" sz="2000" dirty="0" err="1">
                <a:effectLst/>
              </a:rPr>
              <a:t>ve</a:t>
            </a:r>
            <a:r>
              <a:rPr lang="en-US" sz="2000" dirty="0">
                <a:effectLst/>
              </a:rPr>
              <a:t> </a:t>
            </a:r>
            <a:r>
              <a:rPr lang="en-US" sz="2000" dirty="0" err="1">
                <a:effectLst/>
              </a:rPr>
              <a:t>sonuçlarının</a:t>
            </a:r>
            <a:r>
              <a:rPr lang="en-US" sz="2000" dirty="0">
                <a:effectLst/>
              </a:rPr>
              <a:t> </a:t>
            </a:r>
            <a:r>
              <a:rPr lang="en-US" sz="2000" dirty="0" err="1">
                <a:effectLst/>
              </a:rPr>
              <a:t>açıklanması</a:t>
            </a:r>
            <a:endParaRPr lang="en-US" sz="2000" dirty="0">
              <a:effectLst/>
            </a:endParaRPr>
          </a:p>
          <a:p>
            <a:pPr algn="ctr">
              <a:lnSpc>
                <a:spcPct val="90000"/>
              </a:lnSpc>
              <a:spcAft>
                <a:spcPts val="800"/>
              </a:spcAft>
            </a:pPr>
            <a:r>
              <a:rPr lang="en-US" sz="2000" dirty="0">
                <a:effectLst/>
              </a:rPr>
              <a:t>Ana </a:t>
            </a:r>
            <a:r>
              <a:rPr lang="en-US" sz="2000" dirty="0" err="1">
                <a:effectLst/>
              </a:rPr>
              <a:t>akım</a:t>
            </a:r>
            <a:r>
              <a:rPr lang="en-US" sz="2000" dirty="0">
                <a:effectLst/>
              </a:rPr>
              <a:t> </a:t>
            </a:r>
            <a:r>
              <a:rPr lang="en-US" sz="2000" dirty="0" err="1">
                <a:effectLst/>
              </a:rPr>
              <a:t>medyanın</a:t>
            </a:r>
            <a:r>
              <a:rPr lang="en-US" sz="2000" dirty="0">
                <a:effectLst/>
              </a:rPr>
              <a:t> </a:t>
            </a:r>
            <a:r>
              <a:rPr lang="en-US" sz="2000" dirty="0" err="1">
                <a:effectLst/>
              </a:rPr>
              <a:t>katılmaya</a:t>
            </a:r>
            <a:r>
              <a:rPr lang="en-US" sz="2000" dirty="0">
                <a:effectLst/>
              </a:rPr>
              <a:t> </a:t>
            </a:r>
            <a:r>
              <a:rPr lang="en-US" sz="2000" dirty="0" err="1">
                <a:effectLst/>
              </a:rPr>
              <a:t>davet</a:t>
            </a:r>
            <a:r>
              <a:rPr lang="en-US" sz="2000" dirty="0">
                <a:effectLst/>
              </a:rPr>
              <a:t> </a:t>
            </a:r>
            <a:r>
              <a:rPr lang="en-US" sz="2000" dirty="0" err="1">
                <a:effectLst/>
              </a:rPr>
              <a:t>edilmesi</a:t>
            </a:r>
            <a:endParaRPr lang="en-US" sz="2000" dirty="0">
              <a:effectLst/>
            </a:endParaRPr>
          </a:p>
          <a:p>
            <a:pPr algn="ctr">
              <a:lnSpc>
                <a:spcPct val="90000"/>
              </a:lnSpc>
              <a:spcAft>
                <a:spcPts val="800"/>
              </a:spcAft>
            </a:pPr>
            <a:r>
              <a:rPr lang="en-US" sz="2000" dirty="0">
                <a:effectLst/>
              </a:rPr>
              <a:t> </a:t>
            </a:r>
          </a:p>
          <a:p>
            <a:pPr algn="ctr">
              <a:lnSpc>
                <a:spcPct val="90000"/>
              </a:lnSpc>
              <a:spcAft>
                <a:spcPts val="800"/>
              </a:spcAft>
            </a:pPr>
            <a:r>
              <a:rPr lang="en-US" sz="2000" b="1" dirty="0" err="1">
                <a:effectLst/>
              </a:rPr>
              <a:t>Otomobillerle</a:t>
            </a:r>
            <a:r>
              <a:rPr lang="en-US" sz="2000" b="1" dirty="0">
                <a:effectLst/>
              </a:rPr>
              <a:t> </a:t>
            </a:r>
            <a:r>
              <a:rPr lang="en-US" sz="2000" b="1" dirty="0" err="1">
                <a:effectLst/>
              </a:rPr>
              <a:t>ilgili</a:t>
            </a:r>
            <a:r>
              <a:rPr lang="en-US" sz="2000" b="1" dirty="0">
                <a:effectLst/>
              </a:rPr>
              <a:t> </a:t>
            </a:r>
            <a:r>
              <a:rPr lang="en-US" sz="2000" b="1" dirty="0" err="1">
                <a:effectLst/>
              </a:rPr>
              <a:t>yerel</a:t>
            </a:r>
            <a:r>
              <a:rPr lang="en-US" sz="2000" b="1" dirty="0">
                <a:effectLst/>
              </a:rPr>
              <a:t> </a:t>
            </a:r>
            <a:r>
              <a:rPr lang="en-US" sz="2000" b="1" dirty="0" err="1">
                <a:effectLst/>
              </a:rPr>
              <a:t>etkinliklere</a:t>
            </a:r>
            <a:r>
              <a:rPr lang="en-US" sz="2000" b="1" dirty="0">
                <a:effectLst/>
              </a:rPr>
              <a:t> sponsor </a:t>
            </a:r>
            <a:r>
              <a:rPr lang="en-US" sz="2000" b="1" dirty="0" err="1">
                <a:effectLst/>
              </a:rPr>
              <a:t>olun</a:t>
            </a:r>
            <a:endParaRPr lang="en-US" sz="2000" dirty="0">
              <a:effectLst/>
            </a:endParaRPr>
          </a:p>
          <a:p>
            <a:pPr algn="ctr">
              <a:lnSpc>
                <a:spcPct val="90000"/>
              </a:lnSpc>
              <a:spcAft>
                <a:spcPts val="800"/>
              </a:spcAft>
            </a:pPr>
            <a:r>
              <a:rPr lang="en-US" sz="2000" dirty="0" err="1">
                <a:effectLst/>
              </a:rPr>
              <a:t>Otomobil</a:t>
            </a:r>
            <a:r>
              <a:rPr lang="en-US" sz="2000" dirty="0">
                <a:effectLst/>
              </a:rPr>
              <a:t> </a:t>
            </a:r>
            <a:r>
              <a:rPr lang="en-US" sz="2000" dirty="0" err="1">
                <a:effectLst/>
              </a:rPr>
              <a:t>yarışı</a:t>
            </a:r>
            <a:r>
              <a:rPr lang="en-US" sz="2000" dirty="0">
                <a:effectLst/>
              </a:rPr>
              <a:t>, yeni </a:t>
            </a:r>
            <a:r>
              <a:rPr lang="en-US" sz="2000" dirty="0" err="1">
                <a:effectLst/>
              </a:rPr>
              <a:t>enerji</a:t>
            </a:r>
            <a:r>
              <a:rPr lang="en-US" sz="2000" dirty="0">
                <a:effectLst/>
              </a:rPr>
              <a:t> </a:t>
            </a:r>
            <a:r>
              <a:rPr lang="en-US" sz="2000" dirty="0" err="1">
                <a:effectLst/>
              </a:rPr>
              <a:t>araç</a:t>
            </a:r>
            <a:r>
              <a:rPr lang="en-US" sz="2000" dirty="0">
                <a:effectLst/>
              </a:rPr>
              <a:t> </a:t>
            </a:r>
            <a:r>
              <a:rPr lang="en-US" sz="2000" dirty="0" err="1">
                <a:effectLst/>
              </a:rPr>
              <a:t>gösterileri</a:t>
            </a:r>
            <a:r>
              <a:rPr lang="en-US" sz="2000" dirty="0">
                <a:effectLst/>
              </a:rPr>
              <a:t> vb.</a:t>
            </a:r>
          </a:p>
          <a:p>
            <a:pPr algn="ctr">
              <a:lnSpc>
                <a:spcPct val="90000"/>
              </a:lnSpc>
              <a:spcAft>
                <a:spcPts val="800"/>
              </a:spcAft>
            </a:pPr>
            <a:r>
              <a:rPr lang="en-US" sz="2000" dirty="0">
                <a:effectLst/>
              </a:rPr>
              <a:t> </a:t>
            </a:r>
          </a:p>
          <a:p>
            <a:pPr algn="ctr">
              <a:lnSpc>
                <a:spcPct val="90000"/>
              </a:lnSpc>
              <a:spcAft>
                <a:spcPts val="800"/>
              </a:spcAft>
            </a:pPr>
            <a:r>
              <a:rPr lang="en-US" sz="2000" b="1" dirty="0" err="1">
                <a:effectLst/>
              </a:rPr>
              <a:t>Kurumsal</a:t>
            </a:r>
            <a:r>
              <a:rPr lang="en-US" sz="2000" b="1" dirty="0">
                <a:effectLst/>
              </a:rPr>
              <a:t> </a:t>
            </a:r>
            <a:r>
              <a:rPr lang="en-US" sz="2000" b="1" dirty="0" err="1">
                <a:effectLst/>
              </a:rPr>
              <a:t>sosyal</a:t>
            </a:r>
            <a:r>
              <a:rPr lang="en-US" sz="2000" b="1" dirty="0">
                <a:effectLst/>
              </a:rPr>
              <a:t> </a:t>
            </a:r>
            <a:r>
              <a:rPr lang="en-US" sz="2000" b="1" dirty="0" err="1">
                <a:effectLst/>
              </a:rPr>
              <a:t>sorumluluk</a:t>
            </a:r>
            <a:r>
              <a:rPr lang="en-US" sz="2000" b="1" dirty="0">
                <a:effectLst/>
              </a:rPr>
              <a:t> </a:t>
            </a:r>
            <a:r>
              <a:rPr lang="en-US" sz="2000" b="1" dirty="0" err="1">
                <a:effectLst/>
              </a:rPr>
              <a:t>projeleri</a:t>
            </a:r>
            <a:r>
              <a:rPr lang="en-US" sz="2000" b="1" dirty="0">
                <a:effectLst/>
              </a:rPr>
              <a:t> </a:t>
            </a:r>
            <a:r>
              <a:rPr lang="en-US" sz="2000" b="1" dirty="0" err="1">
                <a:effectLst/>
              </a:rPr>
              <a:t>yürütmek</a:t>
            </a:r>
            <a:endParaRPr lang="en-US" sz="2000" dirty="0">
              <a:effectLst/>
            </a:endParaRPr>
          </a:p>
          <a:p>
            <a:pPr algn="ctr">
              <a:lnSpc>
                <a:spcPct val="90000"/>
              </a:lnSpc>
              <a:spcAft>
                <a:spcPts val="800"/>
              </a:spcAft>
            </a:pPr>
            <a:r>
              <a:rPr lang="en-US" sz="2000" dirty="0" err="1">
                <a:effectLst/>
              </a:rPr>
              <a:t>Yerel</a:t>
            </a:r>
            <a:r>
              <a:rPr lang="en-US" sz="2000" dirty="0">
                <a:effectLst/>
              </a:rPr>
              <a:t> </a:t>
            </a:r>
            <a:r>
              <a:rPr lang="en-US" sz="2000" dirty="0" err="1">
                <a:effectLst/>
              </a:rPr>
              <a:t>eğitim</a:t>
            </a:r>
            <a:r>
              <a:rPr lang="en-US" sz="2000" dirty="0">
                <a:effectLst/>
              </a:rPr>
              <a:t> </a:t>
            </a:r>
            <a:r>
              <a:rPr lang="en-US" sz="2000" dirty="0" err="1">
                <a:effectLst/>
              </a:rPr>
              <a:t>ve</a:t>
            </a:r>
            <a:r>
              <a:rPr lang="en-US" sz="2000" dirty="0">
                <a:effectLst/>
              </a:rPr>
              <a:t> </a:t>
            </a:r>
            <a:r>
              <a:rPr lang="en-US" sz="2000" dirty="0" err="1">
                <a:effectLst/>
              </a:rPr>
              <a:t>çevre</a:t>
            </a:r>
            <a:r>
              <a:rPr lang="en-US" sz="2000" dirty="0">
                <a:effectLst/>
              </a:rPr>
              <a:t> </a:t>
            </a:r>
            <a:r>
              <a:rPr lang="en-US" sz="2000" dirty="0" err="1">
                <a:effectLst/>
              </a:rPr>
              <a:t>koruma</a:t>
            </a:r>
            <a:r>
              <a:rPr lang="en-US" sz="2000" dirty="0">
                <a:effectLst/>
              </a:rPr>
              <a:t> </a:t>
            </a:r>
            <a:r>
              <a:rPr lang="en-US" sz="2000" dirty="0" err="1">
                <a:effectLst/>
              </a:rPr>
              <a:t>girişmlerine</a:t>
            </a:r>
            <a:r>
              <a:rPr lang="en-US" sz="2000" dirty="0">
                <a:effectLst/>
              </a:rPr>
              <a:t> </a:t>
            </a:r>
            <a:r>
              <a:rPr lang="en-US" sz="2000" dirty="0" err="1">
                <a:effectLst/>
              </a:rPr>
              <a:t>destek</a:t>
            </a:r>
            <a:endParaRPr lang="en-US" sz="2000" dirty="0">
              <a:effectLst/>
            </a:endParaRPr>
          </a:p>
        </p:txBody>
      </p:sp>
      <p:pic>
        <p:nvPicPr>
          <p:cNvPr id="2" name="Resim 1">
            <a:extLst>
              <a:ext uri="{FF2B5EF4-FFF2-40B4-BE49-F238E27FC236}">
                <a16:creationId xmlns:a16="http://schemas.microsoft.com/office/drawing/2014/main" id="{4AB46C4A-4732-B52B-A9C5-78831BF12D2E}"/>
              </a:ext>
            </a:extLst>
          </p:cNvPr>
          <p:cNvPicPr>
            <a:picLocks noChangeAspect="1"/>
          </p:cNvPicPr>
          <p:nvPr/>
        </p:nvPicPr>
        <p:blipFill>
          <a:blip r:embed="rId3"/>
          <a:stretch>
            <a:fillRect/>
          </a:stretch>
        </p:blipFill>
        <p:spPr>
          <a:xfrm>
            <a:off x="11565439" y="470457"/>
            <a:ext cx="562570" cy="552342"/>
          </a:xfrm>
          <a:prstGeom prst="rect">
            <a:avLst/>
          </a:prstGeom>
        </p:spPr>
      </p:pic>
      <p:pic>
        <p:nvPicPr>
          <p:cNvPr id="3" name="Resim 2">
            <a:extLst>
              <a:ext uri="{FF2B5EF4-FFF2-40B4-BE49-F238E27FC236}">
                <a16:creationId xmlns:a16="http://schemas.microsoft.com/office/drawing/2014/main" id="{A8B2E2E5-A219-9C90-8B5F-08FCE2FD1980}"/>
              </a:ext>
            </a:extLst>
          </p:cNvPr>
          <p:cNvPicPr>
            <a:picLocks noChangeAspect="1"/>
          </p:cNvPicPr>
          <p:nvPr/>
        </p:nvPicPr>
        <p:blipFill>
          <a:blip r:embed="rId4"/>
          <a:stretch>
            <a:fillRect/>
          </a:stretch>
        </p:blipFill>
        <p:spPr>
          <a:xfrm>
            <a:off x="9872507" y="372324"/>
            <a:ext cx="1141336" cy="67923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80"/>
          <p:cNvGrpSpPr/>
          <p:nvPr/>
        </p:nvGrpSpPr>
        <p:grpSpPr>
          <a:xfrm rot="21600000">
            <a:off x="4012691" y="1936505"/>
            <a:ext cx="4204610" cy="4327134"/>
            <a:chOff x="0" y="0"/>
            <a:chExt cx="4204610" cy="4327134"/>
          </a:xfrm>
        </p:grpSpPr>
        <p:pic>
          <p:nvPicPr>
            <p:cNvPr id="826" name="picture 826"/>
            <p:cNvPicPr>
              <a:picLocks noChangeAspect="1"/>
            </p:cNvPicPr>
            <p:nvPr/>
          </p:nvPicPr>
          <p:blipFill>
            <a:blip r:embed="rId2"/>
            <a:stretch>
              <a:fillRect/>
            </a:stretch>
          </p:blipFill>
          <p:spPr>
            <a:xfrm rot="21600000">
              <a:off x="0" y="527802"/>
              <a:ext cx="4166615" cy="3799332"/>
            </a:xfrm>
            <a:prstGeom prst="rect">
              <a:avLst/>
            </a:prstGeom>
          </p:spPr>
        </p:pic>
        <p:sp>
          <p:nvSpPr>
            <p:cNvPr id="828" name="textbox 828"/>
            <p:cNvSpPr/>
            <p:nvPr/>
          </p:nvSpPr>
          <p:spPr>
            <a:xfrm>
              <a:off x="1324419" y="1491347"/>
              <a:ext cx="1604866" cy="1230566"/>
            </a:xfrm>
            <a:prstGeom prst="rect">
              <a:avLst/>
            </a:prstGeom>
            <a:noFill/>
            <a:ln w="0" cap="flat">
              <a:noFill/>
              <a:prstDash val="solid"/>
              <a:miter lim="0"/>
            </a:ln>
          </p:spPr>
          <p:txBody>
            <a:bodyPr vert="horz" wrap="square" lIns="0" tIns="0" rIns="0" bIns="0"/>
            <a:lstStyle/>
            <a:p>
              <a:pPr algn="ctr" rtl="0" eaLnBrk="0">
                <a:lnSpc>
                  <a:spcPct val="83341"/>
                </a:lnSpc>
                <a:tabLst/>
              </a:pPr>
              <a:endParaRPr lang="tr-TR" sz="1200" dirty="0">
                <a:latin typeface="Arial"/>
                <a:ea typeface="Arial"/>
                <a:cs typeface="Arial"/>
              </a:endParaRPr>
            </a:p>
            <a:p>
              <a:pPr marL="12700" algn="ctr" rtl="0" eaLnBrk="0">
                <a:lnSpc>
                  <a:spcPts val="1552"/>
                </a:lnSpc>
                <a:tabLst/>
              </a:pPr>
              <a:r>
                <a:rPr lang="tr-TR" sz="1200" kern="0" spc="120" dirty="0">
                  <a:solidFill>
                    <a:srgbClr val="FFFFFF">
                      <a:alpha val="100000"/>
                    </a:srgbClr>
                  </a:solidFill>
                  <a:latin typeface="KaiTi"/>
                  <a:ea typeface="KaiTi"/>
                  <a:cs typeface="KaiTi"/>
                </a:rPr>
                <a:t>Sürekli hareket halinde olmalı ve iş politikaları geliştirmeliyiz.</a:t>
              </a:r>
              <a:endParaRPr lang="tr-TR" sz="1200" dirty="0">
                <a:latin typeface="KaiTi"/>
                <a:ea typeface="KaiTi"/>
                <a:cs typeface="KaiTi"/>
              </a:endParaRPr>
            </a:p>
          </p:txBody>
        </p:sp>
        <p:pic>
          <p:nvPicPr>
            <p:cNvPr id="830" name="picture 830"/>
            <p:cNvPicPr>
              <a:picLocks noChangeAspect="1"/>
            </p:cNvPicPr>
            <p:nvPr/>
          </p:nvPicPr>
          <p:blipFill>
            <a:blip r:embed="rId3"/>
            <a:stretch>
              <a:fillRect/>
            </a:stretch>
          </p:blipFill>
          <p:spPr>
            <a:xfrm rot="21600000">
              <a:off x="1272" y="1285531"/>
              <a:ext cx="441250" cy="445753"/>
            </a:xfrm>
            <a:prstGeom prst="rect">
              <a:avLst/>
            </a:prstGeom>
          </p:spPr>
        </p:pic>
        <p:pic>
          <p:nvPicPr>
            <p:cNvPr id="832" name="picture 832"/>
            <p:cNvPicPr>
              <a:picLocks noChangeAspect="1"/>
            </p:cNvPicPr>
            <p:nvPr/>
          </p:nvPicPr>
          <p:blipFill>
            <a:blip r:embed="rId4"/>
            <a:stretch>
              <a:fillRect/>
            </a:stretch>
          </p:blipFill>
          <p:spPr>
            <a:xfrm rot="21600000">
              <a:off x="3775966" y="1285531"/>
              <a:ext cx="428644" cy="445753"/>
            </a:xfrm>
            <a:prstGeom prst="rect">
              <a:avLst/>
            </a:prstGeom>
          </p:spPr>
        </p:pic>
        <p:pic>
          <p:nvPicPr>
            <p:cNvPr id="834" name="picture 834"/>
            <p:cNvPicPr>
              <a:picLocks noChangeAspect="1"/>
            </p:cNvPicPr>
            <p:nvPr/>
          </p:nvPicPr>
          <p:blipFill>
            <a:blip r:embed="rId5"/>
            <a:stretch>
              <a:fillRect/>
            </a:stretch>
          </p:blipFill>
          <p:spPr>
            <a:xfrm rot="21600000">
              <a:off x="144877" y="3092037"/>
              <a:ext cx="445753" cy="428643"/>
            </a:xfrm>
            <a:prstGeom prst="rect">
              <a:avLst/>
            </a:prstGeom>
          </p:spPr>
        </p:pic>
        <p:pic>
          <p:nvPicPr>
            <p:cNvPr id="836" name="picture 836"/>
            <p:cNvPicPr>
              <a:picLocks noChangeAspect="1"/>
            </p:cNvPicPr>
            <p:nvPr/>
          </p:nvPicPr>
          <p:blipFill>
            <a:blip r:embed="rId6"/>
            <a:stretch>
              <a:fillRect/>
            </a:stretch>
          </p:blipFill>
          <p:spPr>
            <a:xfrm rot="21600000">
              <a:off x="3584132" y="3092037"/>
              <a:ext cx="441251" cy="428643"/>
            </a:xfrm>
            <a:prstGeom prst="rect">
              <a:avLst/>
            </a:prstGeom>
          </p:spPr>
        </p:pic>
        <p:pic>
          <p:nvPicPr>
            <p:cNvPr id="838" name="picture 838"/>
            <p:cNvPicPr>
              <a:picLocks noChangeAspect="1"/>
            </p:cNvPicPr>
            <p:nvPr/>
          </p:nvPicPr>
          <p:blipFill>
            <a:blip r:embed="rId7"/>
            <a:stretch>
              <a:fillRect/>
            </a:stretch>
          </p:blipFill>
          <p:spPr>
            <a:xfrm rot="21600000">
              <a:off x="1910343" y="0"/>
              <a:ext cx="433371" cy="433371"/>
            </a:xfrm>
            <a:prstGeom prst="rect">
              <a:avLst/>
            </a:prstGeom>
          </p:spPr>
        </p:pic>
      </p:grpSp>
      <p:sp>
        <p:nvSpPr>
          <p:cNvPr id="840" name="textbox 840"/>
          <p:cNvSpPr/>
          <p:nvPr/>
        </p:nvSpPr>
        <p:spPr>
          <a:xfrm>
            <a:off x="8421953" y="3044393"/>
            <a:ext cx="3128792" cy="3468374"/>
          </a:xfrm>
          <a:prstGeom prst="rect">
            <a:avLst/>
          </a:prstGeom>
          <a:noFill/>
          <a:ln w="0" cap="flat">
            <a:noFill/>
            <a:prstDash val="solid"/>
            <a:miter lim="0"/>
          </a:ln>
        </p:spPr>
        <p:txBody>
          <a:bodyPr vert="horz" wrap="square" lIns="0" tIns="0" rIns="0" bIns="0"/>
          <a:lstStyle/>
          <a:p>
            <a:pPr algn="l" rtl="0" eaLnBrk="0">
              <a:lnSpc>
                <a:spcPct val="78195"/>
              </a:lnSpc>
              <a:tabLst/>
            </a:pPr>
            <a:endParaRPr sz="100" dirty="0">
              <a:latin typeface="Arial"/>
              <a:ea typeface="Arial"/>
              <a:cs typeface="Arial"/>
            </a:endParaRPr>
          </a:p>
          <a:p>
            <a:pPr marL="15240" algn="l" rtl="0" eaLnBrk="0">
              <a:lnSpc>
                <a:spcPct val="82000"/>
              </a:lnSpc>
              <a:tabLst/>
            </a:pPr>
            <a:r>
              <a:rPr lang="en-GB" sz="1700" b="1" kern="0" spc="40" dirty="0" err="1">
                <a:solidFill>
                  <a:srgbClr val="1D78FA">
                    <a:alpha val="100000"/>
                  </a:srgbClr>
                </a:solidFill>
                <a:latin typeface="Times New Roman"/>
                <a:ea typeface="Times New Roman"/>
                <a:cs typeface="Times New Roman"/>
              </a:rPr>
              <a:t>Stratejik</a:t>
            </a:r>
            <a:r>
              <a:rPr lang="en-GB" sz="1700" b="1" kern="0" spc="40" dirty="0">
                <a:solidFill>
                  <a:srgbClr val="1D78FA">
                    <a:alpha val="100000"/>
                  </a:srgbClr>
                </a:solidFill>
                <a:latin typeface="Times New Roman"/>
                <a:ea typeface="Times New Roman"/>
                <a:cs typeface="Times New Roman"/>
              </a:rPr>
              <a:t> </a:t>
            </a:r>
            <a:r>
              <a:rPr lang="en-GB" sz="1700" b="1" kern="0" spc="40" dirty="0" err="1">
                <a:solidFill>
                  <a:srgbClr val="1D78FA">
                    <a:alpha val="100000"/>
                  </a:srgbClr>
                </a:solidFill>
                <a:latin typeface="Times New Roman"/>
                <a:ea typeface="Times New Roman"/>
                <a:cs typeface="Times New Roman"/>
              </a:rPr>
              <a:t>ve</a:t>
            </a:r>
            <a:r>
              <a:rPr lang="en-GB" sz="1700" b="1" kern="0" spc="40" dirty="0">
                <a:solidFill>
                  <a:srgbClr val="1D78FA">
                    <a:alpha val="100000"/>
                  </a:srgbClr>
                </a:solidFill>
                <a:latin typeface="Times New Roman"/>
                <a:ea typeface="Times New Roman"/>
                <a:cs typeface="Times New Roman"/>
              </a:rPr>
              <a:t> </a:t>
            </a:r>
            <a:r>
              <a:rPr lang="en-GB" sz="1700" b="1" kern="0" spc="40" dirty="0" err="1">
                <a:solidFill>
                  <a:srgbClr val="1D78FA">
                    <a:alpha val="100000"/>
                  </a:srgbClr>
                </a:solidFill>
                <a:latin typeface="Times New Roman"/>
                <a:ea typeface="Times New Roman"/>
                <a:cs typeface="Times New Roman"/>
              </a:rPr>
              <a:t>stratejik</a:t>
            </a:r>
            <a:r>
              <a:rPr lang="en-GB" sz="1700" b="1" kern="0" spc="40" dirty="0">
                <a:solidFill>
                  <a:srgbClr val="1D78FA">
                    <a:alpha val="100000"/>
                  </a:srgbClr>
                </a:solidFill>
                <a:latin typeface="Times New Roman"/>
                <a:ea typeface="Times New Roman"/>
                <a:cs typeface="Times New Roman"/>
              </a:rPr>
              <a:t> </a:t>
            </a:r>
            <a:r>
              <a:rPr lang="en-GB" sz="1700" b="1" kern="0" spc="40" dirty="0" err="1">
                <a:solidFill>
                  <a:srgbClr val="1D78FA">
                    <a:alpha val="100000"/>
                  </a:srgbClr>
                </a:solidFill>
                <a:latin typeface="Times New Roman"/>
                <a:ea typeface="Times New Roman"/>
                <a:cs typeface="Times New Roman"/>
              </a:rPr>
              <a:t>olmayan</a:t>
            </a:r>
            <a:endParaRPr lang="en-GB" sz="1700" b="1" kern="0" spc="40" dirty="0">
              <a:solidFill>
                <a:srgbClr val="1D78FA">
                  <a:alpha val="100000"/>
                </a:srgbClr>
              </a:solidFill>
              <a:latin typeface="Times New Roman"/>
              <a:ea typeface="Times New Roman"/>
              <a:cs typeface="Times New Roman"/>
            </a:endParaRPr>
          </a:p>
          <a:p>
            <a:pPr marL="15240" algn="l" rtl="0" eaLnBrk="0">
              <a:lnSpc>
                <a:spcPct val="82000"/>
              </a:lnSpc>
              <a:tabLst/>
            </a:pPr>
            <a:r>
              <a:rPr lang="en-GB" sz="1700" b="1" kern="0" spc="40" dirty="0" err="1">
                <a:solidFill>
                  <a:srgbClr val="1D78FA">
                    <a:alpha val="100000"/>
                  </a:srgbClr>
                </a:solidFill>
                <a:latin typeface="Times New Roman"/>
                <a:ea typeface="Times New Roman"/>
                <a:cs typeface="Times New Roman"/>
              </a:rPr>
              <a:t>i̇şbi̇rli</a:t>
            </a:r>
            <a:r>
              <a:rPr lang="en-GB" sz="1700" b="1" kern="0" spc="40" dirty="0">
                <a:solidFill>
                  <a:srgbClr val="1D78FA">
                    <a:alpha val="100000"/>
                  </a:srgbClr>
                </a:solidFill>
                <a:latin typeface="Times New Roman"/>
                <a:ea typeface="Times New Roman"/>
                <a:cs typeface="Times New Roman"/>
              </a:rPr>
              <a:t>̇</a:t>
            </a:r>
            <a:r>
              <a:rPr lang="tr-TR" sz="1700" b="1" kern="0" spc="40" dirty="0" err="1">
                <a:solidFill>
                  <a:srgbClr val="1D78FA">
                    <a:alpha val="100000"/>
                  </a:srgbClr>
                </a:solidFill>
                <a:latin typeface="Times New Roman"/>
                <a:ea typeface="Times New Roman"/>
                <a:cs typeface="Times New Roman"/>
              </a:rPr>
              <a:t>kleri</a:t>
            </a:r>
            <a:r>
              <a:rPr lang="tr-TR" sz="1700" b="1" kern="0" spc="40" dirty="0">
                <a:solidFill>
                  <a:srgbClr val="1D78FA">
                    <a:alpha val="100000"/>
                  </a:srgbClr>
                </a:solidFill>
                <a:latin typeface="Times New Roman"/>
                <a:ea typeface="Times New Roman"/>
                <a:cs typeface="Times New Roman"/>
              </a:rPr>
              <a:t> oluşturulması</a:t>
            </a:r>
            <a:endParaRPr sz="1700" dirty="0">
              <a:latin typeface="Times New Roman"/>
              <a:ea typeface="Times New Roman"/>
              <a:cs typeface="Times New Roman"/>
            </a:endParaRPr>
          </a:p>
          <a:p>
            <a:pPr marL="12700" algn="l" rtl="0" eaLnBrk="0">
              <a:lnSpc>
                <a:spcPct val="139000"/>
              </a:lnSpc>
              <a:spcBef>
                <a:spcPts val="280"/>
              </a:spcBef>
              <a:tabLst/>
            </a:pPr>
            <a:r>
              <a:rPr lang="tr-TR" sz="1100" kern="0" spc="40" dirty="0" err="1">
                <a:solidFill>
                  <a:srgbClr val="404040">
                    <a:alpha val="100000"/>
                  </a:srgbClr>
                </a:solidFill>
                <a:latin typeface="Times New Roman"/>
                <a:ea typeface="Times New Roman"/>
                <a:cs typeface="Times New Roman"/>
              </a:rPr>
              <a:t>Türkiye^de</a:t>
            </a:r>
            <a:r>
              <a:rPr lang="tr-TR" sz="1100" kern="0" spc="40" dirty="0">
                <a:solidFill>
                  <a:srgbClr val="404040">
                    <a:alpha val="100000"/>
                  </a:srgbClr>
                </a:solidFill>
                <a:latin typeface="Times New Roman"/>
                <a:ea typeface="Times New Roman"/>
                <a:cs typeface="Times New Roman"/>
              </a:rPr>
              <a:t> ki </a:t>
            </a:r>
            <a:r>
              <a:rPr lang="en-GB" sz="1100" kern="0" spc="40" dirty="0" err="1">
                <a:solidFill>
                  <a:srgbClr val="404040">
                    <a:alpha val="100000"/>
                  </a:srgbClr>
                </a:solidFill>
                <a:latin typeface="Times New Roman"/>
                <a:ea typeface="Times New Roman"/>
                <a:cs typeface="Times New Roman"/>
              </a:rPr>
              <a:t>büyük</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otomobil</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işletmeleriyle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stratejik</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işbirliği</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kurmak</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Yerel</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ticaret</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odaları</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ve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ticaret</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birliklerinin</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etkilerini</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genişletme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çabalarına</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katılmak</a:t>
            </a:r>
            <a:endParaRPr sz="11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marL="12700" algn="l" rtl="0" eaLnBrk="0">
              <a:lnSpc>
                <a:spcPct val="82000"/>
              </a:lnSpc>
              <a:spcBef>
                <a:spcPts val="516"/>
              </a:spcBef>
              <a:tabLst/>
            </a:pPr>
            <a:r>
              <a:rPr lang="tr-TR" sz="1600" b="1" kern="0" spc="30" dirty="0">
                <a:solidFill>
                  <a:srgbClr val="1D78FA">
                    <a:alpha val="100000"/>
                  </a:srgbClr>
                </a:solidFill>
                <a:latin typeface="Times New Roman"/>
                <a:ea typeface="Times New Roman"/>
                <a:cs typeface="Times New Roman"/>
              </a:rPr>
              <a:t>K</a:t>
            </a:r>
            <a:r>
              <a:rPr lang="en-GB" sz="1600" b="1" kern="0" spc="30" dirty="0" err="1">
                <a:solidFill>
                  <a:srgbClr val="1D78FA">
                    <a:alpha val="100000"/>
                  </a:srgbClr>
                </a:solidFill>
                <a:latin typeface="Times New Roman"/>
                <a:ea typeface="Times New Roman"/>
                <a:cs typeface="Times New Roman"/>
              </a:rPr>
              <a:t>ültürlerarasi</a:t>
            </a:r>
            <a:r>
              <a:rPr lang="en-GB" sz="1600" b="1" kern="0" spc="30" dirty="0">
                <a:solidFill>
                  <a:srgbClr val="1D78FA">
                    <a:alpha val="100000"/>
                  </a:srgbClr>
                </a:solidFill>
                <a:latin typeface="Times New Roman"/>
                <a:ea typeface="Times New Roman"/>
                <a:cs typeface="Times New Roman"/>
              </a:rPr>
              <a:t> </a:t>
            </a:r>
            <a:r>
              <a:rPr lang="en-GB" sz="1600" b="1" kern="0" spc="30" dirty="0" err="1">
                <a:solidFill>
                  <a:srgbClr val="1D78FA">
                    <a:alpha val="100000"/>
                  </a:srgbClr>
                </a:solidFill>
                <a:latin typeface="Times New Roman"/>
                <a:ea typeface="Times New Roman"/>
                <a:cs typeface="Times New Roman"/>
              </a:rPr>
              <a:t>yöneti̇m</a:t>
            </a:r>
            <a:r>
              <a:rPr lang="tr-TR" sz="1600" b="1" kern="0" spc="30" dirty="0">
                <a:solidFill>
                  <a:srgbClr val="1D78FA">
                    <a:alpha val="100000"/>
                  </a:srgbClr>
                </a:solidFill>
                <a:latin typeface="Times New Roman"/>
                <a:ea typeface="Times New Roman"/>
                <a:cs typeface="Times New Roman"/>
              </a:rPr>
              <a:t> süreçlerinin güçlendirilmesi</a:t>
            </a:r>
          </a:p>
          <a:p>
            <a:pPr marL="12700" algn="l" rtl="0" eaLnBrk="0">
              <a:lnSpc>
                <a:spcPct val="82000"/>
              </a:lnSpc>
              <a:spcBef>
                <a:spcPts val="516"/>
              </a:spcBef>
              <a:tabLst/>
            </a:pPr>
            <a:endParaRPr lang="en-GB" sz="1600" b="1" kern="0" spc="30" dirty="0">
              <a:solidFill>
                <a:srgbClr val="1D78FA">
                  <a:alpha val="100000"/>
                </a:srgbClr>
              </a:solidFill>
              <a:latin typeface="Times New Roman"/>
              <a:ea typeface="Times New Roman"/>
              <a:cs typeface="Times New Roman"/>
            </a:endParaRPr>
          </a:p>
          <a:p>
            <a:pPr marL="12700" algn="l" rtl="0" eaLnBrk="0">
              <a:lnSpc>
                <a:spcPct val="82000"/>
              </a:lnSpc>
              <a:spcBef>
                <a:spcPts val="516"/>
              </a:spcBef>
              <a:tabLst/>
            </a:pPr>
            <a:r>
              <a:rPr lang="en-GB" sz="1100" kern="0" spc="40" dirty="0" err="1">
                <a:solidFill>
                  <a:srgbClr val="404040">
                    <a:alpha val="100000"/>
                  </a:srgbClr>
                </a:solidFill>
                <a:latin typeface="Times New Roman"/>
                <a:ea typeface="Times New Roman"/>
                <a:cs typeface="Times New Roman"/>
              </a:rPr>
              <a:t>Ekiplerin</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küresel</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vizyonunu</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geliştirmek</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için</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kültürler</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arası</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eğitimler</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düzenlemek</a:t>
            </a:r>
            <a:endParaRPr lang="en-GB" sz="1100" kern="0" spc="40" dirty="0">
              <a:solidFill>
                <a:srgbClr val="404040">
                  <a:alpha val="100000"/>
                </a:srgbClr>
              </a:solidFill>
              <a:latin typeface="Times New Roman"/>
              <a:ea typeface="Times New Roman"/>
              <a:cs typeface="Times New Roman"/>
            </a:endParaRPr>
          </a:p>
          <a:p>
            <a:pPr marL="12700" algn="l" rtl="0" eaLnBrk="0">
              <a:lnSpc>
                <a:spcPct val="82000"/>
              </a:lnSpc>
              <a:spcBef>
                <a:spcPts val="516"/>
              </a:spcBef>
              <a:tabLst/>
            </a:pPr>
            <a:r>
              <a:rPr lang="en-GB" sz="1100" kern="0" spc="40" dirty="0" err="1">
                <a:solidFill>
                  <a:srgbClr val="404040">
                    <a:alpha val="100000"/>
                  </a:srgbClr>
                </a:solidFill>
                <a:latin typeface="Times New Roman"/>
                <a:ea typeface="Times New Roman"/>
                <a:cs typeface="Times New Roman"/>
              </a:rPr>
              <a:t>Kültürel</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farklılıklara</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saygı</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göster</a:t>
            </a:r>
            <a:r>
              <a:rPr lang="tr-TR" sz="1100" kern="0" spc="40" dirty="0">
                <a:solidFill>
                  <a:srgbClr val="404040">
                    <a:alpha val="100000"/>
                  </a:srgbClr>
                </a:solidFill>
                <a:latin typeface="Times New Roman"/>
                <a:ea typeface="Times New Roman"/>
                <a:cs typeface="Times New Roman"/>
              </a:rPr>
              <a:t>erek</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ve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yerel</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çalışma</a:t>
            </a:r>
            <a:r>
              <a:rPr lang="en-GB" sz="1100" kern="0" spc="40" dirty="0">
                <a:solidFill>
                  <a:srgbClr val="404040">
                    <a:alpha val="100000"/>
                  </a:srgbClr>
                </a:solidFill>
                <a:latin typeface="Times New Roman"/>
                <a:ea typeface="Times New Roman"/>
                <a:cs typeface="Times New Roman"/>
              </a:rPr>
              <a:t> m</a:t>
            </a:r>
            <a:r>
              <a:rPr lang="tr-TR" sz="1100" kern="0" spc="40" dirty="0">
                <a:solidFill>
                  <a:srgbClr val="404040">
                    <a:alpha val="100000"/>
                  </a:srgbClr>
                </a:solidFill>
                <a:latin typeface="Times New Roman"/>
                <a:ea typeface="Times New Roman"/>
                <a:cs typeface="Times New Roman"/>
              </a:rPr>
              <a:t>prensiplerini</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benimse</a:t>
            </a:r>
            <a:r>
              <a:rPr lang="tr-TR" sz="1100" kern="0" spc="40" dirty="0" err="1">
                <a:solidFill>
                  <a:srgbClr val="404040">
                    <a:alpha val="100000"/>
                  </a:srgbClr>
                </a:solidFill>
                <a:latin typeface="Times New Roman"/>
                <a:ea typeface="Times New Roman"/>
                <a:cs typeface="Times New Roman"/>
              </a:rPr>
              <a:t>mek</a:t>
            </a:r>
            <a:endParaRPr sz="1100" dirty="0">
              <a:latin typeface="Times New Roman"/>
              <a:ea typeface="Times New Roman"/>
              <a:cs typeface="Times New Roman"/>
            </a:endParaRPr>
          </a:p>
        </p:txBody>
      </p:sp>
      <p:sp>
        <p:nvSpPr>
          <p:cNvPr id="842" name="textbox 842"/>
          <p:cNvSpPr/>
          <p:nvPr/>
        </p:nvSpPr>
        <p:spPr>
          <a:xfrm>
            <a:off x="951503" y="3059837"/>
            <a:ext cx="3061188" cy="1968706"/>
          </a:xfrm>
          <a:prstGeom prst="rect">
            <a:avLst/>
          </a:prstGeom>
          <a:noFill/>
          <a:ln w="0" cap="flat">
            <a:noFill/>
            <a:prstDash val="solid"/>
            <a:miter lim="0"/>
          </a:ln>
        </p:spPr>
        <p:txBody>
          <a:bodyPr vert="horz" wrap="square" lIns="0" tIns="0" rIns="0" bIns="0"/>
          <a:lstStyle/>
          <a:p>
            <a:pPr algn="l" rtl="0" eaLnBrk="0">
              <a:lnSpc>
                <a:spcPct val="86364"/>
              </a:lnSpc>
              <a:tabLst/>
            </a:pPr>
            <a:endParaRPr sz="100" dirty="0">
              <a:latin typeface="Arial"/>
              <a:ea typeface="Arial"/>
              <a:cs typeface="Arial"/>
            </a:endParaRPr>
          </a:p>
          <a:p>
            <a:pPr marL="918210" indent="-805815" algn="l" rtl="0" eaLnBrk="0">
              <a:lnSpc>
                <a:spcPct val="93000"/>
              </a:lnSpc>
              <a:tabLst/>
            </a:pPr>
            <a:r>
              <a:rPr lang="en-GB" sz="1600" b="1" kern="0" spc="50" dirty="0" err="1">
                <a:solidFill>
                  <a:srgbClr val="1D78FA">
                    <a:alpha val="100000"/>
                  </a:srgbClr>
                </a:solidFill>
                <a:latin typeface="Times New Roman"/>
                <a:ea typeface="Times New Roman"/>
                <a:cs typeface="Times New Roman"/>
              </a:rPr>
              <a:t>Üye</a:t>
            </a:r>
            <a:r>
              <a:rPr lang="en-GB" sz="1600" b="1" kern="0" spc="50" dirty="0">
                <a:solidFill>
                  <a:srgbClr val="1D78FA">
                    <a:alpha val="100000"/>
                  </a:srgbClr>
                </a:solidFill>
                <a:latin typeface="Times New Roman"/>
                <a:ea typeface="Times New Roman"/>
                <a:cs typeface="Times New Roman"/>
              </a:rPr>
              <a:t> </a:t>
            </a:r>
            <a:r>
              <a:rPr lang="tr-TR" sz="1600" b="1" kern="0" spc="50" dirty="0">
                <a:solidFill>
                  <a:srgbClr val="1D78FA">
                    <a:alpha val="100000"/>
                  </a:srgbClr>
                </a:solidFill>
                <a:latin typeface="Times New Roman"/>
                <a:ea typeface="Times New Roman"/>
                <a:cs typeface="Times New Roman"/>
              </a:rPr>
              <a:t>derecelendirme </a:t>
            </a:r>
            <a:r>
              <a:rPr lang="en-GB" sz="1600" b="1" kern="0" spc="50" dirty="0" err="1">
                <a:solidFill>
                  <a:srgbClr val="1D78FA">
                    <a:alpha val="100000"/>
                  </a:srgbClr>
                </a:solidFill>
                <a:latin typeface="Times New Roman"/>
                <a:ea typeface="Times New Roman"/>
                <a:cs typeface="Times New Roman"/>
              </a:rPr>
              <a:t>hizmetinin</a:t>
            </a:r>
            <a:r>
              <a:rPr lang="tr-TR" sz="1600" b="1" kern="0" spc="50" dirty="0">
                <a:solidFill>
                  <a:srgbClr val="1D78FA">
                    <a:alpha val="100000"/>
                  </a:srgbClr>
                </a:solidFill>
                <a:latin typeface="Times New Roman"/>
                <a:ea typeface="Times New Roman"/>
                <a:cs typeface="Times New Roman"/>
              </a:rPr>
              <a:t> </a:t>
            </a:r>
            <a:r>
              <a:rPr lang="en-GB" sz="1600" b="1" kern="0" spc="50" dirty="0" err="1">
                <a:solidFill>
                  <a:srgbClr val="1D78FA">
                    <a:alpha val="100000"/>
                  </a:srgbClr>
                </a:solidFill>
                <a:latin typeface="Times New Roman"/>
                <a:ea typeface="Times New Roman"/>
                <a:cs typeface="Times New Roman"/>
              </a:rPr>
              <a:t>uygulanması</a:t>
            </a:r>
            <a:endParaRPr sz="1600" dirty="0">
              <a:latin typeface="Times New Roman"/>
              <a:ea typeface="Times New Roman"/>
              <a:cs typeface="Times New Roman"/>
            </a:endParaRPr>
          </a:p>
          <a:p>
            <a:pPr marL="171450" indent="-106045" algn="ctr" rtl="0" eaLnBrk="0">
              <a:lnSpc>
                <a:spcPct val="138000"/>
              </a:lnSpc>
              <a:spcBef>
                <a:spcPts val="224"/>
              </a:spcBef>
              <a:tabLst/>
            </a:pPr>
            <a:r>
              <a:rPr lang="en-GB" sz="1100" kern="0" spc="40" dirty="0" err="1">
                <a:solidFill>
                  <a:srgbClr val="404040">
                    <a:alpha val="100000"/>
                  </a:srgbClr>
                </a:solidFill>
                <a:latin typeface="Times New Roman"/>
                <a:ea typeface="Times New Roman"/>
                <a:cs typeface="Times New Roman"/>
              </a:rPr>
              <a:t>Üyelik</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seviyesine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göre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farklılaştırılmış</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hizmetler</a:t>
            </a:r>
            <a:r>
              <a:rPr lang="en-GB" sz="1100" kern="0" spc="40" dirty="0">
                <a:solidFill>
                  <a:srgbClr val="404040">
                    <a:alpha val="100000"/>
                  </a:srgbClr>
                </a:solidFill>
                <a:latin typeface="Times New Roman"/>
                <a:ea typeface="Times New Roman"/>
                <a:cs typeface="Times New Roman"/>
              </a:rPr>
              <a:t> sun</a:t>
            </a:r>
            <a:r>
              <a:rPr lang="tr-TR" sz="1100" kern="0" spc="40" dirty="0">
                <a:solidFill>
                  <a:srgbClr val="404040">
                    <a:alpha val="100000"/>
                  </a:srgbClr>
                </a:solidFill>
                <a:latin typeface="Times New Roman"/>
                <a:ea typeface="Times New Roman"/>
                <a:cs typeface="Times New Roman"/>
              </a:rPr>
              <a:t>arak</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Üyelerinizi</a:t>
            </a:r>
            <a:r>
              <a:rPr lang="en-GB" sz="1100" kern="0" spc="40" dirty="0">
                <a:solidFill>
                  <a:srgbClr val="404040">
                    <a:alpha val="100000"/>
                  </a:srgbClr>
                </a:solidFill>
                <a:latin typeface="Times New Roman"/>
                <a:ea typeface="Times New Roman"/>
                <a:cs typeface="Times New Roman"/>
              </a:rPr>
              <a:t> </a:t>
            </a:r>
            <a:r>
              <a:rPr lang="tr-TR" sz="1100" kern="0" spc="40" dirty="0">
                <a:solidFill>
                  <a:srgbClr val="404040">
                    <a:alpha val="100000"/>
                  </a:srgbClr>
                </a:solidFill>
                <a:latin typeface="Times New Roman"/>
                <a:ea typeface="Times New Roman"/>
                <a:cs typeface="Times New Roman"/>
              </a:rPr>
              <a:t>geliştirmeye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ve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sadakatlerini</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artırmaya</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teşvik</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edi</a:t>
            </a:r>
            <a:r>
              <a:rPr lang="tr-TR" sz="1100" kern="0" spc="40" dirty="0" err="1">
                <a:solidFill>
                  <a:srgbClr val="404040">
                    <a:alpha val="100000"/>
                  </a:srgbClr>
                </a:solidFill>
                <a:latin typeface="Times New Roman"/>
                <a:ea typeface="Times New Roman"/>
                <a:cs typeface="Times New Roman"/>
              </a:rPr>
              <a:t>lmesi</a:t>
            </a:r>
            <a:r>
              <a:rPr lang="tr-TR" sz="1100" kern="0" spc="40" dirty="0">
                <a:solidFill>
                  <a:srgbClr val="404040">
                    <a:alpha val="100000"/>
                  </a:srgbClr>
                </a:solidFill>
                <a:latin typeface="Times New Roman"/>
                <a:ea typeface="Times New Roman"/>
                <a:cs typeface="Times New Roman"/>
              </a:rPr>
              <a:t>.</a:t>
            </a:r>
            <a:endParaRPr sz="11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marL="1750695" indent="-1737995" algn="l" rtl="0" eaLnBrk="0">
              <a:lnSpc>
                <a:spcPct val="94000"/>
              </a:lnSpc>
              <a:spcBef>
                <a:spcPts val="516"/>
              </a:spcBef>
              <a:tabLst/>
            </a:pPr>
            <a:r>
              <a:rPr lang="it-IT" sz="1600" b="1" kern="0" spc="30" dirty="0">
                <a:solidFill>
                  <a:srgbClr val="1D78FA">
                    <a:alpha val="100000"/>
                  </a:srgbClr>
                </a:solidFill>
                <a:latin typeface="Times New Roman"/>
                <a:ea typeface="Times New Roman"/>
                <a:cs typeface="Times New Roman"/>
              </a:rPr>
              <a:t>Bir veri analiz sistemi  kuru</a:t>
            </a:r>
            <a:r>
              <a:rPr lang="tr-TR" sz="1600" b="1" kern="0" spc="30" dirty="0" err="1">
                <a:solidFill>
                  <a:srgbClr val="1D78FA">
                    <a:alpha val="100000"/>
                  </a:srgbClr>
                </a:solidFill>
                <a:latin typeface="Times New Roman"/>
                <a:ea typeface="Times New Roman"/>
                <a:cs typeface="Times New Roman"/>
              </a:rPr>
              <a:t>lması</a:t>
            </a:r>
            <a:endParaRPr lang="it-IT" sz="1600" b="1" kern="0" spc="30" dirty="0">
              <a:solidFill>
                <a:srgbClr val="1D78FA">
                  <a:alpha val="100000"/>
                </a:srgbClr>
              </a:solidFill>
              <a:latin typeface="Times New Roman"/>
              <a:ea typeface="Times New Roman"/>
              <a:cs typeface="Times New Roman"/>
            </a:endParaRPr>
          </a:p>
          <a:p>
            <a:pPr marL="1750695" indent="-1737995" algn="l" rtl="0" eaLnBrk="0">
              <a:lnSpc>
                <a:spcPct val="94000"/>
              </a:lnSpc>
              <a:spcBef>
                <a:spcPts val="516"/>
              </a:spcBef>
              <a:tabLst/>
            </a:pPr>
            <a:endParaRPr lang="it-IT" sz="1700" b="1" kern="0" spc="30" dirty="0">
              <a:solidFill>
                <a:srgbClr val="1D78FA">
                  <a:alpha val="100000"/>
                </a:srgbClr>
              </a:solidFill>
              <a:latin typeface="Times New Roman"/>
              <a:ea typeface="Times New Roman"/>
              <a:cs typeface="Times New Roman"/>
            </a:endParaRPr>
          </a:p>
          <a:p>
            <a:pPr marL="1750695" indent="-1737995" algn="l" rtl="0" eaLnBrk="0">
              <a:lnSpc>
                <a:spcPct val="94000"/>
              </a:lnSpc>
              <a:spcBef>
                <a:spcPts val="516"/>
              </a:spcBef>
              <a:tabLst/>
            </a:pPr>
            <a:endParaRPr lang="it-IT" sz="1700" b="1" kern="0" spc="30" dirty="0">
              <a:solidFill>
                <a:srgbClr val="1D78FA">
                  <a:alpha val="100000"/>
                </a:srgbClr>
              </a:solidFill>
              <a:latin typeface="Times New Roman"/>
              <a:ea typeface="Times New Roman"/>
              <a:cs typeface="Times New Roman"/>
            </a:endParaRPr>
          </a:p>
          <a:p>
            <a:pPr marL="1750695" indent="-1737995" algn="l" rtl="0" eaLnBrk="0">
              <a:lnSpc>
                <a:spcPct val="94000"/>
              </a:lnSpc>
              <a:spcBef>
                <a:spcPts val="516"/>
              </a:spcBef>
              <a:tabLst/>
            </a:pPr>
            <a:endParaRPr lang="it-IT" sz="1700" b="1" kern="0" spc="30" dirty="0">
              <a:solidFill>
                <a:srgbClr val="1D78FA">
                  <a:alpha val="100000"/>
                </a:srgbClr>
              </a:solidFill>
              <a:latin typeface="Times New Roman"/>
              <a:ea typeface="Arial"/>
              <a:cs typeface="Times New Roman"/>
            </a:endParaRPr>
          </a:p>
          <a:p>
            <a:pPr marL="1750695" indent="-1737995" algn="l" rtl="0" eaLnBrk="0">
              <a:lnSpc>
                <a:spcPct val="94000"/>
              </a:lnSpc>
              <a:spcBef>
                <a:spcPts val="516"/>
              </a:spcBef>
              <a:tabLst/>
            </a:pPr>
            <a:endParaRPr sz="100" dirty="0">
              <a:latin typeface="Arial"/>
              <a:ea typeface="Arial"/>
              <a:cs typeface="Arial"/>
            </a:endParaRPr>
          </a:p>
        </p:txBody>
      </p:sp>
      <p:sp>
        <p:nvSpPr>
          <p:cNvPr id="844" name="textbox 844"/>
          <p:cNvSpPr/>
          <p:nvPr/>
        </p:nvSpPr>
        <p:spPr>
          <a:xfrm>
            <a:off x="527908" y="575752"/>
            <a:ext cx="7813659" cy="830580"/>
          </a:xfrm>
          <a:prstGeom prst="rect">
            <a:avLst/>
          </a:prstGeom>
          <a:noFill/>
          <a:ln w="0" cap="flat">
            <a:noFill/>
            <a:prstDash val="solid"/>
            <a:miter lim="0"/>
          </a:ln>
        </p:spPr>
        <p:txBody>
          <a:bodyPr vert="horz" wrap="square" lIns="0" tIns="0" rIns="0" bIns="0"/>
          <a:lstStyle/>
          <a:p>
            <a:pPr algn="l" rtl="0" eaLnBrk="0">
              <a:lnSpc>
                <a:spcPct val="76382"/>
              </a:lnSpc>
              <a:tabLst/>
            </a:pPr>
            <a:endParaRPr sz="100" dirty="0">
              <a:latin typeface="Arial"/>
              <a:ea typeface="Arial"/>
              <a:cs typeface="Arial"/>
            </a:endParaRPr>
          </a:p>
          <a:p>
            <a:pPr marL="12700" algn="l" rtl="0" eaLnBrk="0">
              <a:lnSpc>
                <a:spcPct val="80000"/>
              </a:lnSpc>
              <a:tabLst/>
            </a:pPr>
            <a:r>
              <a:rPr lang="tr-TR" sz="1400" kern="0" spc="260" dirty="0">
                <a:solidFill>
                  <a:srgbClr val="000425">
                    <a:alpha val="100000"/>
                  </a:srgbClr>
                </a:solidFill>
                <a:latin typeface="Arial"/>
                <a:ea typeface="Arial"/>
                <a:cs typeface="Arial"/>
              </a:rPr>
              <a:t>O</a:t>
            </a:r>
            <a:r>
              <a:rPr lang="en-GB" sz="1400" kern="0" spc="260" dirty="0" err="1">
                <a:solidFill>
                  <a:srgbClr val="000425">
                    <a:alpha val="100000"/>
                  </a:srgbClr>
                </a:solidFill>
                <a:latin typeface="Arial"/>
                <a:ea typeface="Arial"/>
                <a:cs typeface="Arial"/>
              </a:rPr>
              <a:t>perasyon</a:t>
            </a:r>
            <a:r>
              <a:rPr lang="en-GB" sz="1400" kern="0" spc="260" dirty="0">
                <a:solidFill>
                  <a:srgbClr val="000425">
                    <a:alpha val="100000"/>
                  </a:srgbClr>
                </a:solidFill>
                <a:latin typeface="Arial"/>
                <a:ea typeface="Arial"/>
                <a:cs typeface="Arial"/>
              </a:rPr>
              <a:t> </a:t>
            </a:r>
            <a:r>
              <a:rPr lang="en-GB" sz="1400" kern="0" spc="260" dirty="0" err="1">
                <a:solidFill>
                  <a:srgbClr val="000425">
                    <a:alpha val="100000"/>
                  </a:srgbClr>
                </a:solidFill>
                <a:latin typeface="Arial"/>
                <a:ea typeface="Arial"/>
                <a:cs typeface="Arial"/>
              </a:rPr>
              <a:t>stratejisi</a:t>
            </a:r>
            <a:endParaRPr sz="900" dirty="0">
              <a:latin typeface="Arial"/>
              <a:ea typeface="Arial"/>
              <a:cs typeface="Arial"/>
            </a:endParaRPr>
          </a:p>
          <a:p>
            <a:pPr marL="4394200" indent="-457834" algn="l" rtl="0" eaLnBrk="0">
              <a:lnSpc>
                <a:spcPct val="94000"/>
              </a:lnSpc>
              <a:spcBef>
                <a:spcPts val="1"/>
              </a:spcBef>
              <a:tabLst/>
            </a:pPr>
            <a:r>
              <a:rPr lang="tr-TR" sz="1700" b="1" kern="0" spc="0" dirty="0">
                <a:solidFill>
                  <a:srgbClr val="1D78FA">
                    <a:alpha val="100000"/>
                  </a:srgbClr>
                </a:solidFill>
                <a:latin typeface="Times New Roman"/>
                <a:ea typeface="Times New Roman"/>
                <a:cs typeface="Times New Roman"/>
              </a:rPr>
              <a:t>    </a:t>
            </a:r>
            <a:r>
              <a:rPr lang="en-GB" sz="1700" b="1" kern="0" spc="0" dirty="0">
                <a:solidFill>
                  <a:srgbClr val="1D78FA">
                    <a:alpha val="100000"/>
                  </a:srgbClr>
                </a:solidFill>
                <a:latin typeface="Times New Roman"/>
                <a:ea typeface="Times New Roman"/>
                <a:cs typeface="Times New Roman"/>
              </a:rPr>
              <a:t>“</a:t>
            </a:r>
            <a:r>
              <a:rPr lang="tr-TR" sz="1700" b="1" kern="0" spc="0" dirty="0">
                <a:solidFill>
                  <a:srgbClr val="1D78FA">
                    <a:alpha val="100000"/>
                  </a:srgbClr>
                </a:solidFill>
                <a:latin typeface="Times New Roman"/>
                <a:ea typeface="Times New Roman"/>
                <a:cs typeface="Times New Roman"/>
              </a:rPr>
              <a:t>Türkiye </a:t>
            </a:r>
            <a:r>
              <a:rPr lang="en-GB" sz="1700" b="1" kern="0" spc="0" dirty="0">
                <a:solidFill>
                  <a:srgbClr val="1D78FA">
                    <a:alpha val="100000"/>
                  </a:srgbClr>
                </a:solidFill>
                <a:latin typeface="Times New Roman"/>
                <a:ea typeface="Times New Roman"/>
                <a:cs typeface="Times New Roman"/>
              </a:rPr>
              <a:t>+ </a:t>
            </a:r>
            <a:r>
              <a:rPr lang="en-GB" sz="1700" b="1" kern="0" spc="0" dirty="0" err="1">
                <a:solidFill>
                  <a:srgbClr val="1D78FA">
                    <a:alpha val="100000"/>
                  </a:srgbClr>
                </a:solidFill>
                <a:latin typeface="Times New Roman"/>
                <a:ea typeface="Times New Roman"/>
                <a:cs typeface="Times New Roman"/>
              </a:rPr>
              <a:t>küresel</a:t>
            </a:r>
            <a:r>
              <a:rPr lang="en-GB" sz="1700" b="1" kern="0" spc="0" dirty="0">
                <a:solidFill>
                  <a:srgbClr val="1D78FA">
                    <a:alpha val="100000"/>
                  </a:srgbClr>
                </a:solidFill>
                <a:latin typeface="Times New Roman"/>
                <a:ea typeface="Times New Roman"/>
                <a:cs typeface="Times New Roman"/>
              </a:rPr>
              <a:t>” </a:t>
            </a:r>
            <a:r>
              <a:rPr lang="tr-TR" sz="1700" b="1" kern="0" spc="0" dirty="0">
                <a:solidFill>
                  <a:srgbClr val="1D78FA">
                    <a:alpha val="100000"/>
                  </a:srgbClr>
                </a:solidFill>
                <a:latin typeface="Times New Roman"/>
                <a:ea typeface="Times New Roman"/>
                <a:cs typeface="Times New Roman"/>
              </a:rPr>
              <a:t>çift yönlü </a:t>
            </a:r>
            <a:r>
              <a:rPr lang="en-GB" sz="1700" b="1" kern="0" spc="0" dirty="0" err="1">
                <a:solidFill>
                  <a:srgbClr val="1D78FA">
                    <a:alpha val="100000"/>
                  </a:srgbClr>
                </a:solidFill>
                <a:latin typeface="Times New Roman"/>
                <a:ea typeface="Times New Roman"/>
                <a:cs typeface="Times New Roman"/>
              </a:rPr>
              <a:t>stratejisini</a:t>
            </a:r>
            <a:r>
              <a:rPr lang="tr-TR" sz="1700" b="1" kern="0" spc="0" dirty="0">
                <a:solidFill>
                  <a:srgbClr val="1D78FA">
                    <a:alpha val="100000"/>
                  </a:srgbClr>
                </a:solidFill>
                <a:latin typeface="Times New Roman"/>
                <a:ea typeface="Times New Roman"/>
                <a:cs typeface="Times New Roman"/>
              </a:rPr>
              <a:t>n</a:t>
            </a:r>
            <a:r>
              <a:rPr lang="en-GB" sz="1700" b="1" kern="0" spc="0" dirty="0">
                <a:solidFill>
                  <a:srgbClr val="1D78FA">
                    <a:alpha val="100000"/>
                  </a:srgbClr>
                </a:solidFill>
                <a:latin typeface="Times New Roman"/>
                <a:ea typeface="Times New Roman"/>
                <a:cs typeface="Times New Roman"/>
              </a:rPr>
              <a:t> </a:t>
            </a:r>
            <a:r>
              <a:rPr lang="en-GB" sz="1700" b="1" kern="0" spc="0" dirty="0" err="1">
                <a:solidFill>
                  <a:srgbClr val="1D78FA">
                    <a:alpha val="100000"/>
                  </a:srgbClr>
                </a:solidFill>
                <a:latin typeface="Times New Roman"/>
                <a:ea typeface="Times New Roman"/>
                <a:cs typeface="Times New Roman"/>
              </a:rPr>
              <a:t>benim</a:t>
            </a:r>
            <a:r>
              <a:rPr lang="tr-TR" sz="1700" b="1" kern="0" spc="0" dirty="0" err="1">
                <a:solidFill>
                  <a:srgbClr val="1D78FA">
                    <a:alpha val="100000"/>
                  </a:srgbClr>
                </a:solidFill>
                <a:latin typeface="Times New Roman"/>
                <a:ea typeface="Times New Roman"/>
                <a:cs typeface="Times New Roman"/>
              </a:rPr>
              <a:t>senmesi</a:t>
            </a:r>
            <a:endParaRPr sz="1700" dirty="0">
              <a:latin typeface="Times New Roman"/>
              <a:ea typeface="Times New Roman"/>
              <a:cs typeface="Times New Roman"/>
            </a:endParaRPr>
          </a:p>
        </p:txBody>
      </p:sp>
      <p:sp>
        <p:nvSpPr>
          <p:cNvPr id="846" name="textbox 846"/>
          <p:cNvSpPr/>
          <p:nvPr/>
        </p:nvSpPr>
        <p:spPr>
          <a:xfrm>
            <a:off x="4273421" y="1426898"/>
            <a:ext cx="4068146" cy="830580"/>
          </a:xfrm>
          <a:prstGeom prst="rect">
            <a:avLst/>
          </a:prstGeom>
          <a:noFill/>
          <a:ln w="0" cap="flat">
            <a:noFill/>
            <a:prstDash val="solid"/>
            <a:miter lim="0"/>
          </a:ln>
        </p:spPr>
        <p:txBody>
          <a:bodyPr vert="horz" wrap="square" lIns="0" tIns="22" rIns="0" bIns="0"/>
          <a:lstStyle/>
          <a:p>
            <a:pPr marL="250190" indent="-237490" algn="ctr" rtl="0" eaLnBrk="0">
              <a:lnSpc>
                <a:spcPct val="128000"/>
              </a:lnSpc>
              <a:tabLst/>
            </a:pPr>
            <a:r>
              <a:rPr lang="en-GB" sz="1100" kern="0" spc="40" dirty="0" err="1">
                <a:solidFill>
                  <a:srgbClr val="404040">
                    <a:alpha val="100000"/>
                  </a:srgbClr>
                </a:solidFill>
                <a:latin typeface="Times New Roman"/>
                <a:ea typeface="Times New Roman"/>
                <a:cs typeface="Times New Roman"/>
              </a:rPr>
              <a:t>Çekirdek</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pazar</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olarak</a:t>
            </a:r>
            <a:r>
              <a:rPr lang="en-GB" sz="1100" kern="0" spc="40" dirty="0">
                <a:solidFill>
                  <a:srgbClr val="404040">
                    <a:alpha val="100000"/>
                  </a:srgbClr>
                </a:solidFill>
                <a:latin typeface="Times New Roman"/>
                <a:ea typeface="Times New Roman"/>
                <a:cs typeface="Times New Roman"/>
              </a:rPr>
              <a:t> </a:t>
            </a:r>
            <a:r>
              <a:rPr lang="tr-TR" sz="1100" kern="0" spc="40" dirty="0">
                <a:solidFill>
                  <a:srgbClr val="404040">
                    <a:alpha val="100000"/>
                  </a:srgbClr>
                </a:solidFill>
                <a:latin typeface="Times New Roman"/>
                <a:ea typeface="Times New Roman"/>
                <a:cs typeface="Times New Roman"/>
              </a:rPr>
              <a:t>Türkiye </a:t>
            </a:r>
            <a:r>
              <a:rPr lang="en-GB" sz="1100" kern="0" spc="40" dirty="0" err="1">
                <a:solidFill>
                  <a:srgbClr val="404040">
                    <a:alpha val="100000"/>
                  </a:srgbClr>
                </a:solidFill>
                <a:latin typeface="Times New Roman"/>
                <a:ea typeface="Times New Roman"/>
                <a:cs typeface="Times New Roman"/>
              </a:rPr>
              <a:t>ile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derin</a:t>
            </a:r>
            <a:r>
              <a:rPr lang="en-GB" sz="1100" kern="0" spc="40" dirty="0">
                <a:solidFill>
                  <a:srgbClr val="404040">
                    <a:alpha val="100000"/>
                  </a:srgbClr>
                </a:solidFill>
                <a:latin typeface="Times New Roman"/>
                <a:ea typeface="Times New Roman"/>
                <a:cs typeface="Times New Roman"/>
              </a:rPr>
              <a:t> </a:t>
            </a:r>
            <a:r>
              <a:rPr lang="tr-TR" sz="1100" kern="0" spc="40" dirty="0">
                <a:solidFill>
                  <a:srgbClr val="404040">
                    <a:alpha val="100000"/>
                  </a:srgbClr>
                </a:solidFill>
                <a:latin typeface="Times New Roman"/>
                <a:ea typeface="Times New Roman"/>
                <a:cs typeface="Times New Roman"/>
              </a:rPr>
              <a:t>iş geliştirme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ve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diğer</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gelişmekte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olan</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pazarlara</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açılma</a:t>
            </a:r>
            <a:r>
              <a:rPr lang="tr-TR" sz="1100" kern="0" spc="40" dirty="0" err="1">
                <a:solidFill>
                  <a:srgbClr val="404040">
                    <a:alpha val="100000"/>
                  </a:srgbClr>
                </a:solidFill>
                <a:latin typeface="Times New Roman"/>
                <a:ea typeface="Times New Roman"/>
                <a:cs typeface="Times New Roman"/>
              </a:rPr>
              <a:t>sını</a:t>
            </a:r>
            <a:r>
              <a:rPr lang="tr-TR" sz="1100" kern="0" spc="40" dirty="0">
                <a:solidFill>
                  <a:srgbClr val="404040">
                    <a:alpha val="100000"/>
                  </a:srgbClr>
                </a:solidFill>
                <a:latin typeface="Times New Roman"/>
                <a:ea typeface="Times New Roman"/>
                <a:cs typeface="Times New Roman"/>
              </a:rPr>
              <a:t> sağlamak adına işbirlikleri kurulması</a:t>
            </a:r>
            <a:endParaRPr sz="1100" dirty="0">
              <a:latin typeface="Times New Roman"/>
              <a:ea typeface="Times New Roman"/>
              <a:cs typeface="Times New Roman"/>
            </a:endParaRPr>
          </a:p>
        </p:txBody>
      </p:sp>
      <p:pic>
        <p:nvPicPr>
          <p:cNvPr id="848" name="picture 848"/>
          <p:cNvPicPr>
            <a:picLocks noChangeAspect="1"/>
          </p:cNvPicPr>
          <p:nvPr/>
        </p:nvPicPr>
        <p:blipFill>
          <a:blip r:embed="rId8"/>
          <a:stretch>
            <a:fillRect/>
          </a:stretch>
        </p:blipFill>
        <p:spPr>
          <a:xfrm rot="21600000">
            <a:off x="8789403" y="697173"/>
            <a:ext cx="930402" cy="293869"/>
          </a:xfrm>
          <a:prstGeom prst="rect">
            <a:avLst/>
          </a:prstGeom>
        </p:spPr>
      </p:pic>
      <p:sp>
        <p:nvSpPr>
          <p:cNvPr id="4" name="textbox 846">
            <a:extLst>
              <a:ext uri="{FF2B5EF4-FFF2-40B4-BE49-F238E27FC236}">
                <a16:creationId xmlns:a16="http://schemas.microsoft.com/office/drawing/2014/main" id="{51B91875-BDA8-B332-B617-0199179BABB1}"/>
              </a:ext>
            </a:extLst>
          </p:cNvPr>
          <p:cNvSpPr/>
          <p:nvPr/>
        </p:nvSpPr>
        <p:spPr>
          <a:xfrm>
            <a:off x="1285763" y="5500565"/>
            <a:ext cx="2258783" cy="1181483"/>
          </a:xfrm>
          <a:prstGeom prst="rect">
            <a:avLst/>
          </a:prstGeom>
          <a:noFill/>
          <a:ln w="0" cap="flat">
            <a:noFill/>
            <a:prstDash val="solid"/>
            <a:miter lim="0"/>
          </a:ln>
        </p:spPr>
        <p:txBody>
          <a:bodyPr vert="horz" wrap="square" lIns="0" tIns="22" rIns="0" bIns="0"/>
          <a:lstStyle/>
          <a:p>
            <a:pPr marL="250190" indent="-237490" algn="ctr" rtl="0" eaLnBrk="0">
              <a:lnSpc>
                <a:spcPct val="128000"/>
              </a:lnSpc>
              <a:tabLst/>
            </a:pPr>
            <a:r>
              <a:rPr lang="en-GB" sz="1100" kern="0" spc="40" dirty="0" err="1">
                <a:solidFill>
                  <a:srgbClr val="404040">
                    <a:alpha val="100000"/>
                  </a:srgbClr>
                </a:solidFill>
                <a:latin typeface="Times New Roman"/>
                <a:ea typeface="Times New Roman"/>
                <a:cs typeface="Times New Roman"/>
              </a:rPr>
              <a:t>Kullanıcı</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davranış</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verilerinin</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toplanması</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ve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analiz</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edilmesi</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Operasyonel</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stratejilerin</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ve</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hizmetlerin</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sürekli</a:t>
            </a:r>
            <a:r>
              <a:rPr lang="en-GB" sz="1100" kern="0" spc="40" dirty="0">
                <a:solidFill>
                  <a:srgbClr val="404040">
                    <a:alpha val="100000"/>
                  </a:srgbClr>
                </a:solidFill>
                <a:latin typeface="Times New Roman"/>
                <a:ea typeface="Times New Roman"/>
                <a:cs typeface="Times New Roman"/>
              </a:rPr>
              <a:t> </a:t>
            </a:r>
            <a:r>
              <a:rPr lang="en-GB" sz="1100" kern="0" spc="40" dirty="0" err="1">
                <a:solidFill>
                  <a:srgbClr val="404040">
                    <a:alpha val="100000"/>
                  </a:srgbClr>
                </a:solidFill>
                <a:latin typeface="Times New Roman"/>
                <a:ea typeface="Times New Roman"/>
                <a:cs typeface="Times New Roman"/>
              </a:rPr>
              <a:t>optimizasyonu</a:t>
            </a:r>
            <a:r>
              <a:rPr lang="tr-TR" sz="1100" kern="0" spc="40" dirty="0">
                <a:solidFill>
                  <a:srgbClr val="404040">
                    <a:alpha val="100000"/>
                  </a:srgbClr>
                </a:solidFill>
                <a:latin typeface="Times New Roman"/>
                <a:ea typeface="Times New Roman"/>
                <a:cs typeface="Times New Roman"/>
              </a:rPr>
              <a:t>n sağlanması</a:t>
            </a:r>
            <a:endParaRPr sz="1100" dirty="0">
              <a:latin typeface="Times New Roman"/>
              <a:ea typeface="Times New Roman"/>
              <a:cs typeface="Times New Roman"/>
            </a:endParaRPr>
          </a:p>
        </p:txBody>
      </p:sp>
      <p:pic>
        <p:nvPicPr>
          <p:cNvPr id="2" name="Resim 1">
            <a:extLst>
              <a:ext uri="{FF2B5EF4-FFF2-40B4-BE49-F238E27FC236}">
                <a16:creationId xmlns:a16="http://schemas.microsoft.com/office/drawing/2014/main" id="{6859FEB6-33E0-53FD-6695-330A1CA5DA7C}"/>
              </a:ext>
            </a:extLst>
          </p:cNvPr>
          <p:cNvPicPr>
            <a:picLocks noChangeAspect="1"/>
          </p:cNvPicPr>
          <p:nvPr/>
        </p:nvPicPr>
        <p:blipFill>
          <a:blip r:embed="rId9"/>
          <a:stretch>
            <a:fillRect/>
          </a:stretch>
        </p:blipFill>
        <p:spPr>
          <a:xfrm>
            <a:off x="11586035" y="598177"/>
            <a:ext cx="562570" cy="552342"/>
          </a:xfrm>
          <a:prstGeom prst="rect">
            <a:avLst/>
          </a:prstGeom>
        </p:spPr>
      </p:pic>
      <p:pic>
        <p:nvPicPr>
          <p:cNvPr id="3" name="Resim 2">
            <a:extLst>
              <a:ext uri="{FF2B5EF4-FFF2-40B4-BE49-F238E27FC236}">
                <a16:creationId xmlns:a16="http://schemas.microsoft.com/office/drawing/2014/main" id="{21DF86B8-9D3F-14A6-35F8-BB9619D00C29}"/>
              </a:ext>
            </a:extLst>
          </p:cNvPr>
          <p:cNvPicPr>
            <a:picLocks noChangeAspect="1"/>
          </p:cNvPicPr>
          <p:nvPr/>
        </p:nvPicPr>
        <p:blipFill>
          <a:blip r:embed="rId10"/>
          <a:stretch>
            <a:fillRect/>
          </a:stretch>
        </p:blipFill>
        <p:spPr>
          <a:xfrm>
            <a:off x="10082252" y="471284"/>
            <a:ext cx="1141336" cy="67923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3" name="Rectangle 88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Resim 5" descr="simge, sembol, grafik, siluet, tasarım içeren bir resim">
            <a:extLst>
              <a:ext uri="{FF2B5EF4-FFF2-40B4-BE49-F238E27FC236}">
                <a16:creationId xmlns:a16="http://schemas.microsoft.com/office/drawing/2014/main" id="{254C941D-5E9F-88C2-6A5D-78AD33B0EED4}"/>
              </a:ext>
            </a:extLst>
          </p:cNvPr>
          <p:cNvPicPr>
            <a:picLocks noChangeAspect="1"/>
          </p:cNvPicPr>
          <p:nvPr/>
        </p:nvPicPr>
        <p:blipFill>
          <a:blip r:embed="rId2">
            <a:extLst>
              <a:ext uri="{28A0092B-C50C-407E-A947-70E740481C1C}">
                <a14:useLocalDpi xmlns:a14="http://schemas.microsoft.com/office/drawing/2010/main" val="0"/>
              </a:ext>
            </a:extLst>
          </a:blip>
          <a:srcRect t="5560" r="9090" b="4548"/>
          <a:stretch/>
        </p:blipFill>
        <p:spPr>
          <a:xfrm>
            <a:off x="3522468" y="10"/>
            <a:ext cx="8669532" cy="6857990"/>
          </a:xfrm>
          <a:prstGeom prst="rect">
            <a:avLst/>
          </a:prstGeom>
        </p:spPr>
      </p:pic>
      <p:sp>
        <p:nvSpPr>
          <p:cNvPr id="885" name="Rectangle 88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ikdörtgen 2">
            <a:extLst>
              <a:ext uri="{FF2B5EF4-FFF2-40B4-BE49-F238E27FC236}">
                <a16:creationId xmlns:a16="http://schemas.microsoft.com/office/drawing/2014/main" id="{963F2B6B-AC09-C0B2-8EAA-61D7C6D3DE4E}"/>
              </a:ext>
            </a:extLst>
          </p:cNvPr>
          <p:cNvSpPr/>
          <p:nvPr/>
        </p:nvSpPr>
        <p:spPr>
          <a:xfrm>
            <a:off x="371094" y="1161288"/>
            <a:ext cx="6829806" cy="112471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600" b="1" dirty="0" err="1">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latin typeface="+mj-lt"/>
                <a:ea typeface="+mj-ea"/>
                <a:cs typeface="+mj-cs"/>
              </a:rPr>
              <a:t>Dünyayı</a:t>
            </a:r>
            <a:r>
              <a:rPr lang="en-US" sz="26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latin typeface="+mj-lt"/>
                <a:ea typeface="+mj-ea"/>
                <a:cs typeface="+mj-cs"/>
              </a:rPr>
              <a:t> </a:t>
            </a:r>
            <a:r>
              <a:rPr lang="en-US" sz="2600" b="1" dirty="0" err="1">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latin typeface="+mj-lt"/>
                <a:ea typeface="+mj-ea"/>
                <a:cs typeface="+mj-cs"/>
              </a:rPr>
              <a:t>güvenle</a:t>
            </a:r>
            <a:r>
              <a:rPr lang="en-US" sz="26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latin typeface="+mj-lt"/>
                <a:ea typeface="+mj-ea"/>
                <a:cs typeface="+mj-cs"/>
              </a:rPr>
              <a:t> </a:t>
            </a:r>
            <a:r>
              <a:rPr lang="en-US" sz="2600" b="1" dirty="0" err="1">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latin typeface="+mj-lt"/>
                <a:ea typeface="+mj-ea"/>
                <a:cs typeface="+mj-cs"/>
              </a:rPr>
              <a:t>birbirine</a:t>
            </a:r>
            <a:r>
              <a:rPr lang="en-US" sz="26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latin typeface="+mj-lt"/>
                <a:ea typeface="+mj-ea"/>
                <a:cs typeface="+mj-cs"/>
              </a:rPr>
              <a:t> </a:t>
            </a:r>
            <a:r>
              <a:rPr lang="en-US" sz="2600" b="1" dirty="0" err="1">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latin typeface="+mj-lt"/>
                <a:ea typeface="+mj-ea"/>
                <a:cs typeface="+mj-cs"/>
              </a:rPr>
              <a:t>bağlayalım</a:t>
            </a:r>
            <a:r>
              <a:rPr lang="en-US" sz="26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latin typeface="+mj-lt"/>
                <a:ea typeface="+mj-ea"/>
                <a:cs typeface="+mj-cs"/>
              </a:rPr>
              <a:t>.</a:t>
            </a:r>
            <a:endParaRPr lang="en-US" sz="2600" b="1" cap="none" spc="0"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latin typeface="+mj-lt"/>
              <a:ea typeface="+mj-ea"/>
              <a:cs typeface="+mj-cs"/>
            </a:endParaRPr>
          </a:p>
        </p:txBody>
      </p:sp>
      <p:sp>
        <p:nvSpPr>
          <p:cNvPr id="887" name="Rectangle 88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89" name="Rectangle 88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Metin kutusu 4">
            <a:extLst>
              <a:ext uri="{FF2B5EF4-FFF2-40B4-BE49-F238E27FC236}">
                <a16:creationId xmlns:a16="http://schemas.microsoft.com/office/drawing/2014/main" id="{2D14E8E2-8DC3-FF17-50F7-AFA29EA04257}"/>
              </a:ext>
            </a:extLst>
          </p:cNvPr>
          <p:cNvSpPr txBox="1"/>
          <p:nvPr/>
        </p:nvSpPr>
        <p:spPr>
          <a:xfrm>
            <a:off x="371093" y="2718054"/>
            <a:ext cx="5098977" cy="3207258"/>
          </a:xfrm>
          <a:prstGeom prst="rect">
            <a:avLst/>
          </a:prstGeom>
        </p:spPr>
        <p:txBody>
          <a:bodyPr vert="horz" lIns="91440" tIns="45720" rIns="91440" bIns="45720" rtlCol="0" anchor="t">
            <a:normAutofit/>
          </a:bodyPr>
          <a:lstStyle/>
          <a:p>
            <a:pPr>
              <a:lnSpc>
                <a:spcPct val="90000"/>
              </a:lnSpc>
              <a:spcAft>
                <a:spcPts val="800"/>
              </a:spcAft>
            </a:pPr>
            <a:r>
              <a:rPr lang="en-US" sz="1700" dirty="0" err="1">
                <a:solidFill>
                  <a:schemeClr val="bg1"/>
                </a:solidFill>
                <a:effectLst/>
              </a:rPr>
              <a:t>Tüm</a:t>
            </a:r>
            <a:r>
              <a:rPr lang="en-US" sz="1700" dirty="0">
                <a:solidFill>
                  <a:schemeClr val="bg1"/>
                </a:solidFill>
                <a:effectLst/>
              </a:rPr>
              <a:t> </a:t>
            </a:r>
            <a:r>
              <a:rPr lang="en-US" sz="1700" dirty="0" err="1">
                <a:solidFill>
                  <a:schemeClr val="bg1"/>
                </a:solidFill>
                <a:effectLst/>
              </a:rPr>
              <a:t>paydaşlarla</a:t>
            </a:r>
            <a:r>
              <a:rPr lang="en-US" sz="1700" dirty="0">
                <a:solidFill>
                  <a:schemeClr val="bg1"/>
                </a:solidFill>
                <a:effectLst/>
              </a:rPr>
              <a:t> </a:t>
            </a:r>
            <a:r>
              <a:rPr lang="en-US" sz="1700" dirty="0" err="1">
                <a:solidFill>
                  <a:schemeClr val="bg1"/>
                </a:solidFill>
                <a:effectLst/>
              </a:rPr>
              <a:t>el</a:t>
            </a:r>
            <a:r>
              <a:rPr lang="en-US" sz="1700" dirty="0">
                <a:solidFill>
                  <a:schemeClr val="bg1"/>
                </a:solidFill>
                <a:effectLst/>
              </a:rPr>
              <a:t> </a:t>
            </a:r>
            <a:r>
              <a:rPr lang="en-US" sz="1700" dirty="0" err="1">
                <a:solidFill>
                  <a:schemeClr val="bg1"/>
                </a:solidFill>
                <a:effectLst/>
              </a:rPr>
              <a:t>ele</a:t>
            </a:r>
            <a:r>
              <a:rPr lang="en-US" sz="1700" dirty="0">
                <a:solidFill>
                  <a:schemeClr val="bg1"/>
                </a:solidFill>
                <a:effectLst/>
              </a:rPr>
              <a:t> </a:t>
            </a:r>
            <a:r>
              <a:rPr lang="en-US" sz="1700" dirty="0" err="1">
                <a:solidFill>
                  <a:schemeClr val="bg1"/>
                </a:solidFill>
                <a:effectLst/>
              </a:rPr>
              <a:t>vererek</a:t>
            </a:r>
            <a:r>
              <a:rPr lang="en-US" sz="1700" dirty="0">
                <a:solidFill>
                  <a:schemeClr val="bg1"/>
                </a:solidFill>
                <a:effectLst/>
              </a:rPr>
              <a:t>, </a:t>
            </a:r>
            <a:r>
              <a:rPr lang="en-US" sz="1700" dirty="0" err="1">
                <a:solidFill>
                  <a:schemeClr val="bg1"/>
                </a:solidFill>
                <a:effectLst/>
              </a:rPr>
              <a:t>görev</a:t>
            </a:r>
            <a:r>
              <a:rPr lang="en-US" sz="1700" dirty="0">
                <a:solidFill>
                  <a:schemeClr val="bg1"/>
                </a:solidFill>
                <a:effectLst/>
              </a:rPr>
              <a:t> </a:t>
            </a:r>
            <a:r>
              <a:rPr lang="en-US" sz="1700" dirty="0" err="1">
                <a:solidFill>
                  <a:schemeClr val="bg1"/>
                </a:solidFill>
                <a:effectLst/>
              </a:rPr>
              <a:t>paylaşımları</a:t>
            </a:r>
            <a:r>
              <a:rPr lang="en-US" sz="1700" dirty="0">
                <a:solidFill>
                  <a:schemeClr val="bg1"/>
                </a:solidFill>
                <a:effectLst/>
              </a:rPr>
              <a:t> </a:t>
            </a:r>
            <a:r>
              <a:rPr lang="en-US" sz="1700" dirty="0" err="1">
                <a:solidFill>
                  <a:schemeClr val="bg1"/>
                </a:solidFill>
                <a:effectLst/>
              </a:rPr>
              <a:t>yaparak</a:t>
            </a:r>
            <a:r>
              <a:rPr lang="en-US" sz="1700" dirty="0">
                <a:solidFill>
                  <a:schemeClr val="bg1"/>
                </a:solidFill>
                <a:effectLst/>
              </a:rPr>
              <a:t>, Türkiye, </a:t>
            </a:r>
            <a:r>
              <a:rPr lang="en-US" sz="1700" dirty="0" err="1">
                <a:solidFill>
                  <a:schemeClr val="bg1"/>
                </a:solidFill>
                <a:effectLst/>
              </a:rPr>
              <a:t>Çin</a:t>
            </a:r>
            <a:r>
              <a:rPr lang="en-US" sz="1700" dirty="0">
                <a:solidFill>
                  <a:schemeClr val="bg1"/>
                </a:solidFill>
                <a:effectLst/>
              </a:rPr>
              <a:t> , Orta </a:t>
            </a:r>
            <a:r>
              <a:rPr lang="en-US" sz="1700" dirty="0" err="1">
                <a:solidFill>
                  <a:schemeClr val="bg1"/>
                </a:solidFill>
                <a:effectLst/>
              </a:rPr>
              <a:t>Doğu</a:t>
            </a:r>
            <a:r>
              <a:rPr lang="en-US" sz="1700" dirty="0">
                <a:solidFill>
                  <a:schemeClr val="bg1"/>
                </a:solidFill>
                <a:effectLst/>
              </a:rPr>
              <a:t> </a:t>
            </a:r>
            <a:r>
              <a:rPr lang="en-US" sz="1700" dirty="0" err="1">
                <a:solidFill>
                  <a:schemeClr val="bg1"/>
                </a:solidFill>
                <a:effectLst/>
              </a:rPr>
              <a:t>ve</a:t>
            </a:r>
            <a:r>
              <a:rPr lang="en-US" sz="1700" dirty="0">
                <a:solidFill>
                  <a:schemeClr val="bg1"/>
                </a:solidFill>
                <a:effectLst/>
              </a:rPr>
              <a:t> </a:t>
            </a:r>
            <a:r>
              <a:rPr lang="en-US" sz="1700" dirty="0" err="1">
                <a:solidFill>
                  <a:schemeClr val="bg1"/>
                </a:solidFill>
                <a:effectLst/>
              </a:rPr>
              <a:t>diğer</a:t>
            </a:r>
            <a:r>
              <a:rPr lang="en-US" sz="1700" dirty="0">
                <a:solidFill>
                  <a:schemeClr val="bg1"/>
                </a:solidFill>
                <a:effectLst/>
              </a:rPr>
              <a:t> </a:t>
            </a:r>
            <a:r>
              <a:rPr lang="en-US" sz="1700" dirty="0" err="1">
                <a:solidFill>
                  <a:schemeClr val="bg1"/>
                </a:solidFill>
                <a:effectLst/>
              </a:rPr>
              <a:t>katılımcı</a:t>
            </a:r>
            <a:r>
              <a:rPr lang="en-US" sz="1700" dirty="0">
                <a:solidFill>
                  <a:schemeClr val="bg1"/>
                </a:solidFill>
                <a:effectLst/>
              </a:rPr>
              <a:t> </a:t>
            </a:r>
            <a:r>
              <a:rPr lang="en-US" sz="1700" dirty="0" err="1">
                <a:solidFill>
                  <a:schemeClr val="bg1"/>
                </a:solidFill>
                <a:effectLst/>
              </a:rPr>
              <a:t>platformdaki</a:t>
            </a:r>
            <a:r>
              <a:rPr lang="en-US" sz="1700" dirty="0">
                <a:solidFill>
                  <a:schemeClr val="bg1"/>
                </a:solidFill>
                <a:effectLst/>
              </a:rPr>
              <a:t> </a:t>
            </a:r>
            <a:r>
              <a:rPr lang="en-US" sz="1700" dirty="0" err="1">
                <a:solidFill>
                  <a:schemeClr val="bg1"/>
                </a:solidFill>
                <a:effectLst/>
              </a:rPr>
              <a:t>ülkeleri</a:t>
            </a:r>
            <a:r>
              <a:rPr lang="en-US" sz="1700" dirty="0">
                <a:solidFill>
                  <a:schemeClr val="bg1"/>
                </a:solidFill>
                <a:effectLst/>
              </a:rPr>
              <a:t> </a:t>
            </a:r>
            <a:r>
              <a:rPr lang="en-US" sz="1700" dirty="0" err="1">
                <a:solidFill>
                  <a:schemeClr val="bg1"/>
                </a:solidFill>
                <a:effectLst/>
              </a:rPr>
              <a:t>ve</a:t>
            </a:r>
            <a:r>
              <a:rPr lang="en-US" sz="1700" dirty="0">
                <a:solidFill>
                  <a:schemeClr val="bg1"/>
                </a:solidFill>
                <a:effectLst/>
              </a:rPr>
              <a:t> </a:t>
            </a:r>
            <a:r>
              <a:rPr lang="en-US" sz="1700" dirty="0" err="1">
                <a:solidFill>
                  <a:schemeClr val="bg1"/>
                </a:solidFill>
                <a:effectLst/>
              </a:rPr>
              <a:t>girişimcileri</a:t>
            </a:r>
            <a:r>
              <a:rPr lang="en-US" sz="1700" dirty="0">
                <a:solidFill>
                  <a:schemeClr val="bg1"/>
                </a:solidFill>
                <a:effectLst/>
              </a:rPr>
              <a:t> </a:t>
            </a:r>
            <a:r>
              <a:rPr lang="en-US" sz="1700" dirty="0" err="1">
                <a:solidFill>
                  <a:schemeClr val="bg1"/>
                </a:solidFill>
                <a:effectLst/>
              </a:rPr>
              <a:t>bir</a:t>
            </a:r>
            <a:r>
              <a:rPr lang="en-US" sz="1700" dirty="0">
                <a:solidFill>
                  <a:schemeClr val="bg1"/>
                </a:solidFill>
                <a:effectLst/>
              </a:rPr>
              <a:t> </a:t>
            </a:r>
            <a:r>
              <a:rPr lang="en-US" sz="1700" dirty="0" err="1">
                <a:solidFill>
                  <a:schemeClr val="bg1"/>
                </a:solidFill>
                <a:effectLst/>
              </a:rPr>
              <a:t>araya</a:t>
            </a:r>
            <a:r>
              <a:rPr lang="en-US" sz="1700" dirty="0">
                <a:solidFill>
                  <a:schemeClr val="bg1"/>
                </a:solidFill>
                <a:effectLst/>
              </a:rPr>
              <a:t> </a:t>
            </a:r>
            <a:r>
              <a:rPr lang="en-US" sz="1700" dirty="0" err="1">
                <a:solidFill>
                  <a:schemeClr val="bg1"/>
                </a:solidFill>
                <a:effectLst/>
              </a:rPr>
              <a:t>getirmeyi</a:t>
            </a:r>
            <a:r>
              <a:rPr lang="en-US" sz="1700" dirty="0">
                <a:solidFill>
                  <a:schemeClr val="bg1"/>
                </a:solidFill>
                <a:effectLst/>
              </a:rPr>
              <a:t> </a:t>
            </a:r>
            <a:r>
              <a:rPr lang="en-US" sz="1700" dirty="0" err="1">
                <a:solidFill>
                  <a:schemeClr val="bg1"/>
                </a:solidFill>
                <a:effectLst/>
              </a:rPr>
              <a:t>amaçlıyoruz</a:t>
            </a:r>
            <a:r>
              <a:rPr lang="en-US" sz="1700" dirty="0">
                <a:solidFill>
                  <a:schemeClr val="bg1"/>
                </a:solidFill>
                <a:effectLst/>
              </a:rPr>
              <a:t>.</a:t>
            </a:r>
            <a:endParaRPr lang="tr-TR" sz="1700" dirty="0">
              <a:solidFill>
                <a:schemeClr val="bg1"/>
              </a:solidFill>
              <a:effectLst/>
            </a:endParaRPr>
          </a:p>
          <a:p>
            <a:pPr>
              <a:lnSpc>
                <a:spcPct val="90000"/>
              </a:lnSpc>
              <a:spcAft>
                <a:spcPts val="800"/>
              </a:spcAft>
            </a:pPr>
            <a:endParaRPr lang="tr-TR" sz="1700" dirty="0">
              <a:solidFill>
                <a:schemeClr val="bg1"/>
              </a:solidFill>
            </a:endParaRPr>
          </a:p>
          <a:p>
            <a:pPr>
              <a:lnSpc>
                <a:spcPct val="90000"/>
              </a:lnSpc>
              <a:spcAft>
                <a:spcPts val="800"/>
              </a:spcAft>
            </a:pPr>
            <a:endParaRPr lang="en-US" sz="1700" dirty="0">
              <a:solidFill>
                <a:schemeClr val="bg1"/>
              </a:solidFill>
              <a:effectLst/>
            </a:endParaRPr>
          </a:p>
          <a:p>
            <a:pPr>
              <a:lnSpc>
                <a:spcPct val="90000"/>
              </a:lnSpc>
              <a:spcAft>
                <a:spcPts val="800"/>
              </a:spcAft>
            </a:pPr>
            <a:r>
              <a:rPr lang="en-US" sz="1700" dirty="0">
                <a:solidFill>
                  <a:schemeClr val="bg1"/>
                </a:solidFill>
                <a:effectLst/>
              </a:rPr>
              <a:t>Türkiye </a:t>
            </a:r>
            <a:r>
              <a:rPr lang="en-US" sz="1700" dirty="0" err="1">
                <a:solidFill>
                  <a:schemeClr val="bg1"/>
                </a:solidFill>
                <a:effectLst/>
              </a:rPr>
              <a:t>Otomotiv</a:t>
            </a:r>
            <a:r>
              <a:rPr lang="en-US" sz="1700" dirty="0">
                <a:solidFill>
                  <a:schemeClr val="bg1"/>
                </a:solidFill>
                <a:effectLst/>
              </a:rPr>
              <a:t> </a:t>
            </a:r>
            <a:r>
              <a:rPr lang="en-US" sz="1700" dirty="0" err="1">
                <a:solidFill>
                  <a:schemeClr val="bg1"/>
                </a:solidFill>
                <a:effectLst/>
              </a:rPr>
              <a:t>ve</a:t>
            </a:r>
            <a:r>
              <a:rPr lang="en-US" sz="1700" dirty="0">
                <a:solidFill>
                  <a:schemeClr val="bg1"/>
                </a:solidFill>
                <a:effectLst/>
              </a:rPr>
              <a:t> </a:t>
            </a:r>
            <a:r>
              <a:rPr lang="en-US" sz="1700" dirty="0" err="1">
                <a:solidFill>
                  <a:schemeClr val="bg1"/>
                </a:solidFill>
                <a:effectLst/>
              </a:rPr>
              <a:t>Teknolojileri</a:t>
            </a:r>
            <a:r>
              <a:rPr lang="en-US" sz="1700" dirty="0">
                <a:solidFill>
                  <a:schemeClr val="bg1"/>
                </a:solidFill>
                <a:effectLst/>
              </a:rPr>
              <a:t> </a:t>
            </a:r>
            <a:r>
              <a:rPr lang="en-US" sz="1700" dirty="0" err="1">
                <a:solidFill>
                  <a:schemeClr val="bg1"/>
                </a:solidFill>
                <a:effectLst/>
              </a:rPr>
              <a:t>Girişim</a:t>
            </a:r>
            <a:r>
              <a:rPr lang="en-US" sz="1700" dirty="0">
                <a:solidFill>
                  <a:schemeClr val="bg1"/>
                </a:solidFill>
                <a:effectLst/>
              </a:rPr>
              <a:t> </a:t>
            </a:r>
            <a:r>
              <a:rPr lang="en-US" sz="1700" dirty="0" err="1">
                <a:solidFill>
                  <a:schemeClr val="bg1"/>
                </a:solidFill>
                <a:effectLst/>
              </a:rPr>
              <a:t>Platformu</a:t>
            </a:r>
            <a:endParaRPr lang="en-US" sz="1700" dirty="0">
              <a:solidFill>
                <a:schemeClr val="bg1"/>
              </a:solidFill>
              <a:effectLst/>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2919</TotalTime>
  <Words>4021</Words>
  <Application>Microsoft Office PowerPoint</Application>
  <PresentationFormat>Geniş ekran</PresentationFormat>
  <Paragraphs>783</Paragraphs>
  <Slides>34</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34</vt:i4>
      </vt:variant>
    </vt:vector>
  </HeadingPairs>
  <TitlesOfParts>
    <vt:vector size="42" baseType="lpstr">
      <vt:lpstr>KaiTi</vt:lpstr>
      <vt:lpstr>Microsoft YaHei</vt:lpstr>
      <vt:lpstr>Arial</vt:lpstr>
      <vt:lpstr>Calibri</vt:lpstr>
      <vt:lpstr>Inter</vt:lpstr>
      <vt:lpstr>Rubik</vt:lpstr>
      <vt:lpstr>Times New Roman</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Baris Basaran</dc:creator>
  <cp:lastModifiedBy>Bahadır Gören</cp:lastModifiedBy>
  <cp:revision>28</cp:revision>
  <dcterms:created xsi:type="dcterms:W3CDTF">2025-01-30T18:55:00Z</dcterms:created>
  <dcterms:modified xsi:type="dcterms:W3CDTF">2025-03-08T13:48:46Z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wqlLaW5nc29mdCBQREYgdG8gV1BTIDEwMA</vt:lpwstr>
  </property>
  <property fmtid="{D5CDD505-2E9C-101B-9397-08002B2CF9AE}" pid="3" name="Created">
    <vt:filetime>2025-01-30T20:16:50Z</vt:filetime>
  </property>
</Properties>
</file>